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Fira Sans" panose="020B0604020202020204" charset="0"/>
      <p:regular r:id="rId21"/>
      <p:bold r:id="rId22"/>
      <p:italic r:id="rId23"/>
      <p:boldItalic r:id="rId24"/>
    </p:embeddedFont>
    <p:embeddedFont>
      <p:font typeface="Lexend Black" panose="020B0604020202020204" charset="0"/>
      <p:bold r:id="rId25"/>
    </p:embeddedFont>
    <p:embeddedFont>
      <p:font typeface="Quattrocento Sans"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j1ai8URJ8r+mzHp8uc0xsbV707Y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08" y="19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a:solidFill>
                  <a:srgbClr val="000000"/>
                </a:solidFill>
                <a:latin typeface="Calibri"/>
                <a:ea typeface="Calibri"/>
                <a:cs typeface="Calibri"/>
                <a:sym typeface="Calibri"/>
              </a:rPr>
              <a:t>Hello everyone. In today’s assembly we’re going to be talking about Safer Internet Day. </a:t>
            </a:r>
            <a:endParaRPr b="0" i="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r>
              <a:rPr lang="en-GB" sz="1200" b="0" i="0">
                <a:solidFill>
                  <a:srgbClr val="000000"/>
                </a:solidFill>
                <a:latin typeface="Calibri"/>
                <a:ea typeface="Calibri"/>
                <a:cs typeface="Calibri"/>
                <a:sym typeface="Calibri"/>
              </a:rPr>
              <a:t>What do you think Safer Internet Day might be about? </a:t>
            </a:r>
            <a:endParaRPr b="0" i="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87" name="Google Shape;8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GB" sz="1200">
                <a:latin typeface="Calibri"/>
                <a:ea typeface="Calibri"/>
                <a:cs typeface="Calibri"/>
                <a:sym typeface="Calibri"/>
              </a:rPr>
              <a:t>It’s important that everyone feels safe when they go online. </a:t>
            </a:r>
            <a:endParaRPr/>
          </a:p>
          <a:p>
            <a:pPr marL="0" lvl="0" indent="0" algn="l" rtl="0">
              <a:lnSpc>
                <a:spcPct val="107000"/>
              </a:lnSpc>
              <a:spcBef>
                <a:spcPts val="800"/>
              </a:spcBef>
              <a:spcAft>
                <a:spcPts val="0"/>
              </a:spcAft>
              <a:buNone/>
            </a:pPr>
            <a:r>
              <a:rPr lang="en-GB" sz="1200">
                <a:latin typeface="Calibri"/>
                <a:ea typeface="Calibri"/>
                <a:cs typeface="Calibri"/>
                <a:sym typeface="Calibri"/>
              </a:rPr>
              <a:t>How can you stay safe even when things change online? </a:t>
            </a:r>
            <a:endParaRPr/>
          </a:p>
          <a:p>
            <a:pPr marL="0" lvl="0" indent="0" algn="l" rtl="0">
              <a:lnSpc>
                <a:spcPct val="107000"/>
              </a:lnSpc>
              <a:spcBef>
                <a:spcPts val="800"/>
              </a:spcBef>
              <a:spcAft>
                <a:spcPts val="0"/>
              </a:spcAft>
              <a:buNone/>
            </a:pPr>
            <a:r>
              <a:rPr lang="en-GB" sz="1200">
                <a:latin typeface="Calibri"/>
                <a:ea typeface="Calibri"/>
                <a:cs typeface="Calibri"/>
                <a:sym typeface="Calibri"/>
              </a:rPr>
              <a:t> </a:t>
            </a:r>
            <a:endParaRPr/>
          </a:p>
          <a:p>
            <a:pPr marL="0" lvl="0" indent="0" algn="l" rtl="0">
              <a:lnSpc>
                <a:spcPct val="107000"/>
              </a:lnSpc>
              <a:spcBef>
                <a:spcPts val="800"/>
              </a:spcBef>
              <a:spcAft>
                <a:spcPts val="0"/>
              </a:spcAft>
              <a:buNone/>
            </a:pPr>
            <a:r>
              <a:rPr lang="en-GB" sz="1200">
                <a:latin typeface="Calibri"/>
                <a:ea typeface="Calibri"/>
                <a:cs typeface="Calibri"/>
                <a:sym typeface="Calibri"/>
              </a:rPr>
              <a:t>[Take responses from learners and click to reveal answers.]</a:t>
            </a:r>
            <a:endParaRPr/>
          </a:p>
          <a:p>
            <a:pPr marL="0" lvl="0" indent="0" algn="l" rtl="0">
              <a:lnSpc>
                <a:spcPct val="107000"/>
              </a:lnSpc>
              <a:spcBef>
                <a:spcPts val="800"/>
              </a:spcBef>
              <a:spcAft>
                <a:spcPts val="0"/>
              </a:spcAft>
              <a:buNone/>
            </a:pPr>
            <a:r>
              <a:rPr lang="en-GB" sz="1200">
                <a:latin typeface="Calibri"/>
                <a:ea typeface="Calibri"/>
                <a:cs typeface="Calibri"/>
                <a:sym typeface="Calibri"/>
              </a:rPr>
              <a:t> </a:t>
            </a:r>
            <a:endParaRPr/>
          </a:p>
          <a:p>
            <a:pPr marL="342900" lvl="0" indent="-342900" algn="l" rtl="0">
              <a:lnSpc>
                <a:spcPct val="107000"/>
              </a:lnSpc>
              <a:spcBef>
                <a:spcPts val="800"/>
              </a:spcBef>
              <a:spcAft>
                <a:spcPts val="0"/>
              </a:spcAft>
              <a:buClr>
                <a:schemeClr val="dk1"/>
              </a:buClr>
              <a:buSzPts val="1200"/>
              <a:buFont typeface="Noto Sans Symbols"/>
              <a:buChar char="∙"/>
            </a:pPr>
            <a:r>
              <a:rPr lang="en-GB" sz="1200">
                <a:latin typeface="Calibri"/>
                <a:ea typeface="Calibri"/>
                <a:cs typeface="Calibri"/>
                <a:sym typeface="Calibri"/>
              </a:rPr>
              <a:t>Talk to a trusted adult…</a:t>
            </a:r>
            <a:endParaRPr/>
          </a:p>
          <a:p>
            <a:pPr marL="342900" lvl="0" indent="-342900" algn="l" rtl="0">
              <a:lnSpc>
                <a:spcPct val="107000"/>
              </a:lnSpc>
              <a:spcBef>
                <a:spcPts val="0"/>
              </a:spcBef>
              <a:spcAft>
                <a:spcPts val="0"/>
              </a:spcAft>
              <a:buClr>
                <a:schemeClr val="dk1"/>
              </a:buClr>
              <a:buSzPts val="1200"/>
              <a:buFont typeface="Noto Sans Symbols"/>
              <a:buChar char="∙"/>
            </a:pPr>
            <a:r>
              <a:rPr lang="en-GB" sz="1200">
                <a:latin typeface="Calibri"/>
                <a:ea typeface="Calibri"/>
                <a:cs typeface="Calibri"/>
                <a:sym typeface="Calibri"/>
              </a:rPr>
              <a:t>Ask them before you download something new</a:t>
            </a:r>
            <a:endParaRPr/>
          </a:p>
          <a:p>
            <a:pPr marL="342900" lvl="0" indent="-342900" algn="l" rtl="0">
              <a:lnSpc>
                <a:spcPct val="107000"/>
              </a:lnSpc>
              <a:spcBef>
                <a:spcPts val="0"/>
              </a:spcBef>
              <a:spcAft>
                <a:spcPts val="0"/>
              </a:spcAft>
              <a:buClr>
                <a:schemeClr val="dk1"/>
              </a:buClr>
              <a:buSzPts val="1200"/>
              <a:buFont typeface="Noto Sans Symbols"/>
              <a:buChar char="∙"/>
            </a:pPr>
            <a:r>
              <a:rPr lang="en-GB" sz="1200">
                <a:latin typeface="Calibri"/>
                <a:ea typeface="Calibri"/>
                <a:cs typeface="Calibri"/>
                <a:sym typeface="Calibri"/>
              </a:rPr>
              <a:t>Tell them about the things you see online, especially if you are worried or upset</a:t>
            </a:r>
            <a:endParaRPr/>
          </a:p>
          <a:p>
            <a:pPr marL="342900" lvl="0" indent="-342900" algn="l" rtl="0">
              <a:lnSpc>
                <a:spcPct val="107000"/>
              </a:lnSpc>
              <a:spcBef>
                <a:spcPts val="0"/>
              </a:spcBef>
              <a:spcAft>
                <a:spcPts val="0"/>
              </a:spcAft>
              <a:buClr>
                <a:schemeClr val="dk1"/>
              </a:buClr>
              <a:buSzPts val="1200"/>
              <a:buFont typeface="Noto Sans Symbols"/>
              <a:buChar char="∙"/>
            </a:pPr>
            <a:r>
              <a:rPr lang="en-GB" sz="1200">
                <a:latin typeface="Calibri"/>
                <a:ea typeface="Calibri"/>
                <a:cs typeface="Calibri"/>
                <a:sym typeface="Calibri"/>
              </a:rPr>
              <a:t>Turn your device off, over or pause it. You don’t need to keep watching something if it’s upsetting you. </a:t>
            </a:r>
            <a:endParaRPr/>
          </a:p>
          <a:p>
            <a:pPr marL="285750" lvl="0" indent="-285750" algn="l" rtl="0">
              <a:spcBef>
                <a:spcPts val="800"/>
              </a:spcBef>
              <a:spcAft>
                <a:spcPts val="0"/>
              </a:spcAft>
              <a:buClr>
                <a:schemeClr val="dk1"/>
              </a:buClr>
              <a:buSzPts val="1200"/>
              <a:buFont typeface="Arial"/>
              <a:buChar char="•"/>
            </a:pPr>
            <a:r>
              <a:rPr lang="en-GB" sz="1200">
                <a:latin typeface="Calibri"/>
                <a:ea typeface="Calibri"/>
                <a:cs typeface="Calibri"/>
                <a:sym typeface="Calibri"/>
              </a:rPr>
              <a:t>Ask them to show you where the block and report button is and for help to use it</a:t>
            </a:r>
            <a:endParaRPr/>
          </a:p>
          <a:p>
            <a:pPr marL="0" lvl="0" indent="0" algn="l" rtl="0">
              <a:spcBef>
                <a:spcPts val="0"/>
              </a:spcBef>
              <a:spcAft>
                <a:spcPts val="0"/>
              </a:spcAft>
              <a:buNone/>
            </a:pPr>
            <a:endParaRPr/>
          </a:p>
        </p:txBody>
      </p:sp>
      <p:sp>
        <p:nvSpPr>
          <p:cNvPr id="206" name="Google Shape;20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a:solidFill>
                  <a:srgbClr val="000000"/>
                </a:solidFill>
                <a:latin typeface="Calibri"/>
                <a:ea typeface="Calibri"/>
                <a:cs typeface="Calibri"/>
                <a:sym typeface="Calibri"/>
              </a:rPr>
              <a:t>Who are the trusted adults you could talk to about things online? </a:t>
            </a:r>
            <a:endParaRPr b="0" i="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r>
              <a:rPr lang="en-GB" sz="1200" b="0" i="0">
                <a:solidFill>
                  <a:srgbClr val="000000"/>
                </a:solidFill>
                <a:latin typeface="Calibri"/>
                <a:ea typeface="Calibri"/>
                <a:cs typeface="Calibri"/>
                <a:sym typeface="Calibri"/>
              </a:rPr>
              <a:t> </a:t>
            </a:r>
            <a:endParaRPr b="0" i="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r>
              <a:rPr lang="en-GB" sz="1200" b="0" i="0">
                <a:solidFill>
                  <a:srgbClr val="000000"/>
                </a:solidFill>
                <a:latin typeface="Calibri"/>
                <a:ea typeface="Calibri"/>
                <a:cs typeface="Calibri"/>
                <a:sym typeface="Calibri"/>
              </a:rPr>
              <a:t>[Take answers then display on screen] </a:t>
            </a:r>
            <a:endParaRPr b="0" i="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r>
              <a:rPr lang="en-GB" sz="1200" b="0" i="0">
                <a:solidFill>
                  <a:srgbClr val="000000"/>
                </a:solidFill>
                <a:latin typeface="Calibri"/>
                <a:ea typeface="Calibri"/>
                <a:cs typeface="Calibri"/>
                <a:sym typeface="Calibri"/>
              </a:rPr>
              <a:t> </a:t>
            </a:r>
            <a:endParaRPr b="0" i="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r>
              <a:rPr lang="en-GB" sz="1200" b="0" i="0">
                <a:solidFill>
                  <a:srgbClr val="000000"/>
                </a:solidFill>
                <a:latin typeface="Calibri"/>
                <a:ea typeface="Calibri"/>
                <a:cs typeface="Calibri"/>
                <a:sym typeface="Calibri"/>
              </a:rPr>
              <a:t>Parents or carers </a:t>
            </a:r>
            <a:endParaRPr b="0" i="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r>
              <a:rPr lang="en-GB" sz="1200" b="0" i="0">
                <a:solidFill>
                  <a:srgbClr val="000000"/>
                </a:solidFill>
                <a:latin typeface="Calibri"/>
                <a:ea typeface="Calibri"/>
                <a:cs typeface="Calibri"/>
                <a:sym typeface="Calibri"/>
              </a:rPr>
              <a:t>Grandparents  </a:t>
            </a:r>
            <a:endParaRPr b="0" i="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r>
              <a:rPr lang="en-GB" sz="1200" b="0" i="0">
                <a:solidFill>
                  <a:srgbClr val="000000"/>
                </a:solidFill>
                <a:latin typeface="Calibri"/>
                <a:ea typeface="Calibri"/>
                <a:cs typeface="Calibri"/>
                <a:sym typeface="Calibri"/>
              </a:rPr>
              <a:t>Auntie and Uncle </a:t>
            </a:r>
            <a:endParaRPr b="0" i="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r>
              <a:rPr lang="en-GB" sz="1200" b="0" i="0">
                <a:solidFill>
                  <a:srgbClr val="000000"/>
                </a:solidFill>
                <a:latin typeface="Calibri"/>
                <a:ea typeface="Calibri"/>
                <a:cs typeface="Calibri"/>
                <a:sym typeface="Calibri"/>
              </a:rPr>
              <a:t>Sports club leader </a:t>
            </a:r>
            <a:endParaRPr b="0" i="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r>
              <a:rPr lang="en-GB" sz="1200" b="0" i="0">
                <a:solidFill>
                  <a:srgbClr val="000000"/>
                </a:solidFill>
                <a:latin typeface="Calibri"/>
                <a:ea typeface="Calibri"/>
                <a:cs typeface="Calibri"/>
                <a:sym typeface="Calibri"/>
              </a:rPr>
              <a:t>Teacher and teaching assistant  </a:t>
            </a:r>
            <a:endParaRPr b="0" i="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19" name="Google Shape;21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GB" sz="1200">
                <a:latin typeface="Calibri"/>
                <a:ea typeface="Calibri"/>
                <a:cs typeface="Calibri"/>
                <a:sym typeface="Calibri"/>
              </a:rPr>
              <a:t>Here at </a:t>
            </a:r>
            <a:r>
              <a:rPr lang="en-GB"/>
              <a:t>Danson</a:t>
            </a:r>
            <a:r>
              <a:rPr lang="en-GB" sz="1200">
                <a:latin typeface="Calibri"/>
                <a:ea typeface="Calibri"/>
                <a:cs typeface="Calibri"/>
                <a:sym typeface="Calibri"/>
              </a:rPr>
              <a:t>, part of our job is making sure you feel safe and happy, in all parts of your life – including online! </a:t>
            </a:r>
            <a:endParaRPr/>
          </a:p>
          <a:p>
            <a:pPr marL="0" lvl="0" indent="0" algn="l" rtl="0">
              <a:lnSpc>
                <a:spcPct val="107000"/>
              </a:lnSpc>
              <a:spcBef>
                <a:spcPts val="800"/>
              </a:spcBef>
              <a:spcAft>
                <a:spcPts val="0"/>
              </a:spcAft>
              <a:buNone/>
            </a:pPr>
            <a:r>
              <a:rPr lang="en-GB" sz="1200">
                <a:latin typeface="Calibri"/>
                <a:ea typeface="Calibri"/>
                <a:cs typeface="Calibri"/>
                <a:sym typeface="Calibri"/>
              </a:rPr>
              <a:t> </a:t>
            </a:r>
            <a:endParaRPr/>
          </a:p>
          <a:p>
            <a:pPr marL="0" lvl="0" indent="0" algn="l" rtl="0">
              <a:lnSpc>
                <a:spcPct val="107000"/>
              </a:lnSpc>
              <a:spcBef>
                <a:spcPts val="800"/>
              </a:spcBef>
              <a:spcAft>
                <a:spcPts val="0"/>
              </a:spcAft>
              <a:buNone/>
            </a:pPr>
            <a:r>
              <a:rPr lang="en-GB" sz="1200">
                <a:latin typeface="Calibri"/>
                <a:ea typeface="Calibri"/>
                <a:cs typeface="Calibri"/>
                <a:sym typeface="Calibri"/>
              </a:rPr>
              <a:t>If you ever have a worry about something that’s happened online, you can come to us for help and advice. We’ll always listen carefully and give you some ideas of what you can do. Sometimes, if we’re worried that you or somebody else might be in danger, we have to pass on what you’ve told us to a special member of staff. At [name of school/setting] that person is [name of staff member with safeguarding responsibility]. </a:t>
            </a:r>
            <a:endParaRPr/>
          </a:p>
          <a:p>
            <a:pPr marL="0" lvl="0" indent="0" algn="l" rtl="0">
              <a:lnSpc>
                <a:spcPct val="107000"/>
              </a:lnSpc>
              <a:spcBef>
                <a:spcPts val="800"/>
              </a:spcBef>
              <a:spcAft>
                <a:spcPts val="0"/>
              </a:spcAft>
              <a:buNone/>
            </a:pPr>
            <a:r>
              <a:rPr lang="en-GB" sz="1200">
                <a:latin typeface="Calibri"/>
                <a:ea typeface="Calibri"/>
                <a:cs typeface="Calibri"/>
                <a:sym typeface="Calibri"/>
              </a:rPr>
              <a:t>If we have to speak to them, it’s not because you’re in trouble, it’s just because they have the special job of making sure every child here is safe.</a:t>
            </a:r>
            <a:endParaRPr/>
          </a:p>
          <a:p>
            <a:pPr marL="0" lvl="0" indent="0" algn="l" rtl="0">
              <a:lnSpc>
                <a:spcPct val="107000"/>
              </a:lnSpc>
              <a:spcBef>
                <a:spcPts val="800"/>
              </a:spcBef>
              <a:spcAft>
                <a:spcPts val="0"/>
              </a:spcAft>
              <a:buNone/>
            </a:pPr>
            <a:r>
              <a:rPr lang="en-GB" sz="1200">
                <a:latin typeface="Calibri"/>
                <a:ea typeface="Calibri"/>
                <a:cs typeface="Calibri"/>
                <a:sym typeface="Calibri"/>
              </a:rPr>
              <a:t> </a:t>
            </a:r>
            <a:endParaRPr/>
          </a:p>
          <a:p>
            <a:pPr marL="0" lvl="0" indent="0" algn="l" rtl="0">
              <a:lnSpc>
                <a:spcPct val="107000"/>
              </a:lnSpc>
              <a:spcBef>
                <a:spcPts val="800"/>
              </a:spcBef>
              <a:spcAft>
                <a:spcPts val="0"/>
              </a:spcAft>
              <a:buNone/>
            </a:pPr>
            <a:r>
              <a:rPr lang="en-GB" sz="1200">
                <a:latin typeface="Calibri"/>
                <a:ea typeface="Calibri"/>
                <a:cs typeface="Calibri"/>
                <a:sym typeface="Calibri"/>
              </a:rPr>
              <a:t>Note to educators – add names, words, or even photos to this slide to show learners who they can go to if they have an online safety concern. </a:t>
            </a:r>
            <a:endParaRPr sz="1200">
              <a:latin typeface="Calibri"/>
              <a:ea typeface="Calibri"/>
              <a:cs typeface="Calibri"/>
              <a:sym typeface="Calibri"/>
            </a:endParaRPr>
          </a:p>
          <a:p>
            <a:pPr marL="0" lvl="0" indent="0" algn="l" rtl="0">
              <a:spcBef>
                <a:spcPts val="800"/>
              </a:spcBef>
              <a:spcAft>
                <a:spcPts val="0"/>
              </a:spcAft>
              <a:buNone/>
            </a:pPr>
            <a:endParaRPr/>
          </a:p>
          <a:p>
            <a:pPr marL="0" lvl="0" indent="0" algn="l" rtl="0">
              <a:spcBef>
                <a:spcPts val="0"/>
              </a:spcBef>
              <a:spcAft>
                <a:spcPts val="0"/>
              </a:spcAft>
              <a:buNone/>
            </a:pPr>
            <a:endParaRPr/>
          </a:p>
        </p:txBody>
      </p:sp>
      <p:sp>
        <p:nvSpPr>
          <p:cNvPr id="232" name="Google Shape;23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a:solidFill>
                  <a:srgbClr val="000000"/>
                </a:solidFill>
                <a:latin typeface="Calibri"/>
                <a:ea typeface="Calibri"/>
                <a:cs typeface="Calibri"/>
                <a:sym typeface="Calibri"/>
              </a:rPr>
              <a:t>Let’s finish by reading the Safer Internet Day poem out together. </a:t>
            </a:r>
            <a:endParaRPr b="0" i="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r>
              <a:rPr lang="en-GB" sz="1200" b="0" i="0">
                <a:solidFill>
                  <a:srgbClr val="000000"/>
                </a:solidFill>
                <a:latin typeface="Calibri"/>
                <a:ea typeface="Calibri"/>
                <a:cs typeface="Calibri"/>
                <a:sym typeface="Calibri"/>
              </a:rPr>
              <a:t> </a:t>
            </a:r>
            <a:endParaRPr b="0" i="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r>
              <a:rPr lang="en-GB" sz="1200" b="0" i="1">
                <a:solidFill>
                  <a:srgbClr val="000000"/>
                </a:solidFill>
                <a:latin typeface="Calibri"/>
                <a:ea typeface="Calibri"/>
                <a:cs typeface="Calibri"/>
                <a:sym typeface="Calibri"/>
              </a:rPr>
              <a:t>Going online can be so much fun,</a:t>
            </a:r>
            <a:r>
              <a:rPr lang="en-GB" sz="1200" b="0" i="0">
                <a:solidFill>
                  <a:srgbClr val="000000"/>
                </a:solidFill>
                <a:latin typeface="Calibri"/>
                <a:ea typeface="Calibri"/>
                <a:cs typeface="Calibri"/>
                <a:sym typeface="Calibri"/>
              </a:rPr>
              <a:t> </a:t>
            </a:r>
            <a:endParaRPr b="0" i="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r>
              <a:rPr lang="en-GB" sz="1200" b="0" i="1">
                <a:solidFill>
                  <a:srgbClr val="000000"/>
                </a:solidFill>
                <a:latin typeface="Calibri"/>
                <a:ea typeface="Calibri"/>
                <a:cs typeface="Calibri"/>
                <a:sym typeface="Calibri"/>
              </a:rPr>
              <a:t>You can play, and chat, and find out.</a:t>
            </a:r>
            <a:r>
              <a:rPr lang="en-GB" sz="1200" b="0" i="0">
                <a:solidFill>
                  <a:srgbClr val="000000"/>
                </a:solidFill>
                <a:latin typeface="Calibri"/>
                <a:ea typeface="Calibri"/>
                <a:cs typeface="Calibri"/>
                <a:sym typeface="Calibri"/>
              </a:rPr>
              <a:t> </a:t>
            </a:r>
            <a:endParaRPr b="0" i="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r>
              <a:rPr lang="en-GB" sz="1200" b="0" i="1">
                <a:solidFill>
                  <a:srgbClr val="000000"/>
                </a:solidFill>
                <a:latin typeface="Calibri"/>
                <a:ea typeface="Calibri"/>
                <a:cs typeface="Calibri"/>
                <a:sym typeface="Calibri"/>
              </a:rPr>
              <a:t>But when things change and you feel unsure, </a:t>
            </a:r>
            <a:r>
              <a:rPr lang="en-GB" sz="1200" b="0" i="0">
                <a:solidFill>
                  <a:srgbClr val="000000"/>
                </a:solidFill>
                <a:latin typeface="Calibri"/>
                <a:ea typeface="Calibri"/>
                <a:cs typeface="Calibri"/>
                <a:sym typeface="Calibri"/>
              </a:rPr>
              <a:t> </a:t>
            </a:r>
            <a:endParaRPr b="0" i="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r>
              <a:rPr lang="en-GB" sz="1200" b="0" i="1">
                <a:solidFill>
                  <a:srgbClr val="000000"/>
                </a:solidFill>
                <a:latin typeface="Calibri"/>
                <a:ea typeface="Calibri"/>
                <a:cs typeface="Calibri"/>
                <a:sym typeface="Calibri"/>
              </a:rPr>
              <a:t>Then that’s when it’s time to shout… </a:t>
            </a:r>
            <a:r>
              <a:rPr lang="en-GB" sz="1200" b="0" i="0">
                <a:solidFill>
                  <a:srgbClr val="000000"/>
                </a:solidFill>
                <a:latin typeface="Calibri"/>
                <a:ea typeface="Calibri"/>
                <a:cs typeface="Calibri"/>
                <a:sym typeface="Calibri"/>
              </a:rPr>
              <a:t> </a:t>
            </a:r>
            <a:endParaRPr b="0" i="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r>
              <a:rPr lang="en-GB" sz="1200" b="0" i="1">
                <a:solidFill>
                  <a:srgbClr val="000000"/>
                </a:solidFill>
                <a:latin typeface="Calibri"/>
                <a:ea typeface="Calibri"/>
                <a:cs typeface="Calibri"/>
                <a:sym typeface="Calibri"/>
              </a:rPr>
              <a:t>“Something has changed, and I need some help,</a:t>
            </a:r>
            <a:r>
              <a:rPr lang="en-GB" sz="1200" b="0" i="0">
                <a:solidFill>
                  <a:srgbClr val="000000"/>
                </a:solidFill>
                <a:latin typeface="Calibri"/>
                <a:ea typeface="Calibri"/>
                <a:cs typeface="Calibri"/>
                <a:sym typeface="Calibri"/>
              </a:rPr>
              <a:t> </a:t>
            </a:r>
            <a:endParaRPr b="0" i="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r>
              <a:rPr lang="en-GB" sz="1200" b="0" i="1">
                <a:solidFill>
                  <a:srgbClr val="000000"/>
                </a:solidFill>
                <a:latin typeface="Calibri"/>
                <a:ea typeface="Calibri"/>
                <a:cs typeface="Calibri"/>
                <a:sym typeface="Calibri"/>
              </a:rPr>
              <a:t>What’s happening doesn’t feel good.”</a:t>
            </a:r>
            <a:r>
              <a:rPr lang="en-GB" sz="1200" b="0" i="0">
                <a:solidFill>
                  <a:srgbClr val="000000"/>
                </a:solidFill>
                <a:latin typeface="Calibri"/>
                <a:ea typeface="Calibri"/>
                <a:cs typeface="Calibri"/>
                <a:sym typeface="Calibri"/>
              </a:rPr>
              <a:t> </a:t>
            </a:r>
            <a:endParaRPr b="0" i="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r>
              <a:rPr lang="en-GB" sz="1200" b="0" i="1">
                <a:solidFill>
                  <a:srgbClr val="000000"/>
                </a:solidFill>
                <a:latin typeface="Calibri"/>
                <a:ea typeface="Calibri"/>
                <a:cs typeface="Calibri"/>
                <a:sym typeface="Calibri"/>
              </a:rPr>
              <a:t>Things will get better when a trusted adult knows,</a:t>
            </a:r>
            <a:r>
              <a:rPr lang="en-GB" sz="1200" b="0" i="0">
                <a:solidFill>
                  <a:srgbClr val="000000"/>
                </a:solidFill>
                <a:latin typeface="Calibri"/>
                <a:ea typeface="Calibri"/>
                <a:cs typeface="Calibri"/>
                <a:sym typeface="Calibri"/>
              </a:rPr>
              <a:t> </a:t>
            </a:r>
            <a:endParaRPr b="0" i="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r>
              <a:rPr lang="en-GB" sz="1200" b="0" i="1">
                <a:solidFill>
                  <a:srgbClr val="000000"/>
                </a:solidFill>
                <a:latin typeface="Calibri"/>
                <a:ea typeface="Calibri"/>
                <a:cs typeface="Calibri"/>
                <a:sym typeface="Calibri"/>
              </a:rPr>
              <a:t>And your feelings have been understood.</a:t>
            </a:r>
            <a:r>
              <a:rPr lang="en-GB" sz="1200" b="0" i="0">
                <a:solidFill>
                  <a:srgbClr val="000000"/>
                </a:solidFill>
                <a:latin typeface="Calibri"/>
                <a:ea typeface="Calibri"/>
                <a:cs typeface="Calibri"/>
                <a:sym typeface="Calibri"/>
              </a:rPr>
              <a:t>  </a:t>
            </a:r>
            <a:endParaRPr b="0" i="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40" name="Google Shape;24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GB" sz="1200" b="0" i="0">
                <a:solidFill>
                  <a:srgbClr val="000000"/>
                </a:solidFill>
                <a:latin typeface="Calibri"/>
                <a:ea typeface="Calibri"/>
                <a:cs typeface="Calibri"/>
                <a:sym typeface="Calibri"/>
              </a:rPr>
              <a:t>Happy Safer Internet Day everyone!  </a:t>
            </a:r>
            <a:endParaRPr/>
          </a:p>
          <a:p>
            <a:pPr marL="0" lvl="0" indent="0" algn="l" rtl="0">
              <a:spcBef>
                <a:spcPts val="0"/>
              </a:spcBef>
              <a:spcAft>
                <a:spcPts val="0"/>
              </a:spcAft>
              <a:buNone/>
            </a:pPr>
            <a:endParaRPr/>
          </a:p>
        </p:txBody>
      </p:sp>
      <p:sp>
        <p:nvSpPr>
          <p:cNvPr id="248" name="Google Shape;24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GB" sz="1200">
                <a:latin typeface="Calibri"/>
                <a:ea typeface="Calibri"/>
                <a:cs typeface="Calibri"/>
                <a:sym typeface="Calibri"/>
              </a:rPr>
              <a:t>Safer Internet Day is held every February all around the world. Last year, over 170 different countries celebrated the day! Safer Internet Day is a chance to think about any worries we might have about using technology and the internet, but it’s also about celebrating all the fantastic things technology can help us with.</a:t>
            </a:r>
            <a:endParaRPr/>
          </a:p>
          <a:p>
            <a:pPr marL="0" lvl="0" indent="0" algn="l" rtl="0">
              <a:lnSpc>
                <a:spcPct val="107000"/>
              </a:lnSpc>
              <a:spcBef>
                <a:spcPts val="800"/>
              </a:spcBef>
              <a:spcAft>
                <a:spcPts val="0"/>
              </a:spcAft>
              <a:buNone/>
            </a:pPr>
            <a:r>
              <a:rPr lang="en-GB" sz="1200">
                <a:latin typeface="Calibri"/>
                <a:ea typeface="Calibri"/>
                <a:cs typeface="Calibri"/>
                <a:sym typeface="Calibri"/>
              </a:rPr>
              <a:t>Last year, over half of the children in the UK heard about or joined in with Safer Internet Day. </a:t>
            </a:r>
            <a:endParaRPr/>
          </a:p>
          <a:p>
            <a:pPr marL="0" lvl="0" indent="0" algn="l" rtl="0">
              <a:lnSpc>
                <a:spcPct val="107000"/>
              </a:lnSpc>
              <a:spcBef>
                <a:spcPts val="800"/>
              </a:spcBef>
              <a:spcAft>
                <a:spcPts val="0"/>
              </a:spcAft>
              <a:buNone/>
            </a:pPr>
            <a:r>
              <a:rPr lang="en-GB" sz="1200">
                <a:latin typeface="Calibri"/>
                <a:ea typeface="Calibri"/>
                <a:cs typeface="Calibri"/>
                <a:sym typeface="Calibri"/>
              </a:rPr>
              <a:t> </a:t>
            </a:r>
            <a:endParaRPr/>
          </a:p>
          <a:p>
            <a:pPr marL="0" lvl="0" indent="0" algn="l" rtl="0">
              <a:lnSpc>
                <a:spcPct val="107000"/>
              </a:lnSpc>
              <a:spcBef>
                <a:spcPts val="800"/>
              </a:spcBef>
              <a:spcAft>
                <a:spcPts val="0"/>
              </a:spcAft>
              <a:buNone/>
            </a:pPr>
            <a:r>
              <a:rPr lang="en-GB" sz="1200">
                <a:latin typeface="Calibri"/>
                <a:ea typeface="Calibri"/>
                <a:cs typeface="Calibri"/>
                <a:sym typeface="Calibri"/>
              </a:rPr>
              <a:t>Did you do anything to celebrate the day? </a:t>
            </a:r>
            <a:endParaRPr/>
          </a:p>
          <a:p>
            <a:pPr marL="0" lvl="0" indent="0" algn="l" rtl="0">
              <a:lnSpc>
                <a:spcPct val="107000"/>
              </a:lnSpc>
              <a:spcBef>
                <a:spcPts val="800"/>
              </a:spcBef>
              <a:spcAft>
                <a:spcPts val="0"/>
              </a:spcAft>
              <a:buNone/>
            </a:pPr>
            <a:r>
              <a:rPr lang="en-GB" sz="1200">
                <a:latin typeface="Calibri"/>
                <a:ea typeface="Calibri"/>
                <a:cs typeface="Calibri"/>
                <a:sym typeface="Calibri"/>
              </a:rPr>
              <a:t>[Take responses from learners.]</a:t>
            </a:r>
            <a:endParaRPr/>
          </a:p>
          <a:p>
            <a:pPr marL="0" lvl="0" indent="0" algn="l" rtl="0">
              <a:spcBef>
                <a:spcPts val="80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GB" sz="1200">
                <a:latin typeface="Calibri"/>
                <a:ea typeface="Calibri"/>
                <a:cs typeface="Calibri"/>
                <a:sym typeface="Calibri"/>
              </a:rPr>
              <a:t>And it’s not just schools who join in with the day, lots of other people get involved too, including the government, lots of charities, sports clubs, the police and even the companies who make your favourite apps and games.</a:t>
            </a:r>
            <a:endParaRPr/>
          </a:p>
          <a:p>
            <a:pPr marL="0" lvl="0" indent="0" algn="l" rtl="0">
              <a:lnSpc>
                <a:spcPct val="107000"/>
              </a:lnSpc>
              <a:spcBef>
                <a:spcPts val="800"/>
              </a:spcBef>
              <a:spcAft>
                <a:spcPts val="0"/>
              </a:spcAft>
              <a:buNone/>
            </a:pPr>
            <a:r>
              <a:rPr lang="en-GB" sz="1200">
                <a:latin typeface="Calibri"/>
                <a:ea typeface="Calibri"/>
                <a:cs typeface="Calibri"/>
                <a:sym typeface="Calibri"/>
              </a:rPr>
              <a:t>By participating in this assembly, you’re joining thousands of others in celebrating the day!</a:t>
            </a:r>
            <a:endParaRPr/>
          </a:p>
          <a:p>
            <a:pPr marL="0" lvl="0" indent="0" algn="l" rtl="0">
              <a:spcBef>
                <a:spcPts val="800"/>
              </a:spcBef>
              <a:spcAft>
                <a:spcPts val="0"/>
              </a:spcAft>
              <a:buNone/>
            </a:pPr>
            <a:endParaRPr/>
          </a:p>
          <a:p>
            <a:pPr marL="0" lvl="0" indent="0" algn="l" rtl="0">
              <a:spcBef>
                <a:spcPts val="0"/>
              </a:spcBef>
              <a:spcAft>
                <a:spcPts val="0"/>
              </a:spcAft>
              <a:buNone/>
            </a:pPr>
            <a:endParaRPr/>
          </a:p>
        </p:txBody>
      </p:sp>
      <p:sp>
        <p:nvSpPr>
          <p:cNvPr id="106" name="Google Shape;10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GB" sz="1200">
                <a:latin typeface="Calibri"/>
                <a:ea typeface="Calibri"/>
                <a:cs typeface="Calibri"/>
                <a:sym typeface="Calibri"/>
              </a:rPr>
              <a:t>We want this year’s Safer Internet Day to be the biggest and best celebration yet! It’s so important to recognise all the exciting and amazing things we can do online… maybe you like to play games, or chat with your friends. Maybe you use the internet to learn new things, or maybe you love watching videos. </a:t>
            </a:r>
            <a:endParaRPr/>
          </a:p>
          <a:p>
            <a:pPr marL="0" lvl="0" indent="0" algn="l" rtl="0">
              <a:lnSpc>
                <a:spcPct val="107000"/>
              </a:lnSpc>
              <a:spcBef>
                <a:spcPts val="800"/>
              </a:spcBef>
              <a:spcAft>
                <a:spcPts val="0"/>
              </a:spcAft>
              <a:buNone/>
            </a:pPr>
            <a:r>
              <a:rPr lang="en-GB" sz="1200">
                <a:latin typeface="Calibri"/>
                <a:ea typeface="Calibri"/>
                <a:cs typeface="Calibri"/>
                <a:sym typeface="Calibri"/>
              </a:rPr>
              <a:t> </a:t>
            </a:r>
            <a:endParaRPr/>
          </a:p>
          <a:p>
            <a:pPr marL="0" lvl="0" indent="0" algn="l" rtl="0">
              <a:lnSpc>
                <a:spcPct val="107000"/>
              </a:lnSpc>
              <a:spcBef>
                <a:spcPts val="800"/>
              </a:spcBef>
              <a:spcAft>
                <a:spcPts val="0"/>
              </a:spcAft>
              <a:buNone/>
            </a:pPr>
            <a:r>
              <a:rPr lang="en-GB" sz="1200">
                <a:latin typeface="Calibri"/>
                <a:ea typeface="Calibri"/>
                <a:cs typeface="Calibri"/>
                <a:sym typeface="Calibri"/>
              </a:rPr>
              <a:t>What’s your favourite thing to do online?</a:t>
            </a:r>
            <a:endParaRPr/>
          </a:p>
          <a:p>
            <a:pPr marL="0" lvl="0" indent="0" algn="l" rtl="0">
              <a:lnSpc>
                <a:spcPct val="107000"/>
              </a:lnSpc>
              <a:spcBef>
                <a:spcPts val="800"/>
              </a:spcBef>
              <a:spcAft>
                <a:spcPts val="0"/>
              </a:spcAft>
              <a:buNone/>
            </a:pPr>
            <a:r>
              <a:rPr lang="en-GB" sz="1200">
                <a:latin typeface="Calibri"/>
                <a:ea typeface="Calibri"/>
                <a:cs typeface="Calibri"/>
                <a:sym typeface="Calibri"/>
              </a:rPr>
              <a:t>[Take responses from learners.]</a:t>
            </a:r>
            <a:endParaRPr/>
          </a:p>
          <a:p>
            <a:pPr marL="0" lvl="0" indent="0" algn="l" rtl="0">
              <a:spcBef>
                <a:spcPts val="800"/>
              </a:spcBef>
              <a:spcAft>
                <a:spcPts val="0"/>
              </a:spcAft>
              <a:buNone/>
            </a:pPr>
            <a:endParaRPr/>
          </a:p>
          <a:p>
            <a:pPr marL="0" lvl="0" indent="0" algn="l" rtl="0">
              <a:spcBef>
                <a:spcPts val="0"/>
              </a:spcBef>
              <a:spcAft>
                <a:spcPts val="0"/>
              </a:spcAft>
              <a:buNone/>
            </a:pPr>
            <a:endParaRPr/>
          </a:p>
        </p:txBody>
      </p:sp>
      <p:sp>
        <p:nvSpPr>
          <p:cNvPr id="131" name="Google Shape;13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GB" sz="1200">
                <a:latin typeface="Calibri"/>
                <a:ea typeface="Calibri"/>
                <a:cs typeface="Calibri"/>
                <a:sym typeface="Calibri"/>
              </a:rPr>
              <a:t>Today we are thinking about changes online. Things online look very different now than  they did a few years ago... </a:t>
            </a:r>
            <a:endParaRPr/>
          </a:p>
          <a:p>
            <a:pPr marL="0" lvl="0" indent="0" algn="l" rtl="0">
              <a:lnSpc>
                <a:spcPct val="107000"/>
              </a:lnSpc>
              <a:spcBef>
                <a:spcPts val="800"/>
              </a:spcBef>
              <a:spcAft>
                <a:spcPts val="0"/>
              </a:spcAft>
              <a:buNone/>
            </a:pPr>
            <a:r>
              <a:rPr lang="en-GB" sz="1200">
                <a:latin typeface="Calibri"/>
                <a:ea typeface="Calibri"/>
                <a:cs typeface="Calibri"/>
                <a:sym typeface="Calibri"/>
              </a:rPr>
              <a:t> </a:t>
            </a:r>
            <a:endParaRPr/>
          </a:p>
          <a:p>
            <a:pPr marL="0" lvl="0" indent="0" algn="l" rtl="0">
              <a:lnSpc>
                <a:spcPct val="107000"/>
              </a:lnSpc>
              <a:spcBef>
                <a:spcPts val="800"/>
              </a:spcBef>
              <a:spcAft>
                <a:spcPts val="0"/>
              </a:spcAft>
              <a:buNone/>
            </a:pPr>
            <a:r>
              <a:rPr lang="en-GB" sz="1200">
                <a:latin typeface="Calibri"/>
                <a:ea typeface="Calibri"/>
                <a:cs typeface="Calibri"/>
                <a:sym typeface="Calibri"/>
              </a:rPr>
              <a:t>[Click to reveal answers.]</a:t>
            </a:r>
            <a:endParaRPr/>
          </a:p>
          <a:p>
            <a:pPr marL="0" lvl="0" indent="0" algn="l" rtl="0">
              <a:lnSpc>
                <a:spcPct val="107000"/>
              </a:lnSpc>
              <a:spcBef>
                <a:spcPts val="800"/>
              </a:spcBef>
              <a:spcAft>
                <a:spcPts val="0"/>
              </a:spcAft>
              <a:buNone/>
            </a:pPr>
            <a:r>
              <a:rPr lang="en-GB" sz="1200">
                <a:latin typeface="Calibri"/>
                <a:ea typeface="Calibri"/>
                <a:cs typeface="Calibri"/>
                <a:sym typeface="Calibri"/>
              </a:rPr>
              <a:t> </a:t>
            </a:r>
            <a:endParaRPr/>
          </a:p>
          <a:p>
            <a:pPr marL="0" lvl="0" indent="0" algn="l" rtl="0">
              <a:lnSpc>
                <a:spcPct val="107000"/>
              </a:lnSpc>
              <a:spcBef>
                <a:spcPts val="800"/>
              </a:spcBef>
              <a:spcAft>
                <a:spcPts val="0"/>
              </a:spcAft>
              <a:buNone/>
            </a:pPr>
            <a:r>
              <a:rPr lang="en-GB" sz="1200">
                <a:latin typeface="Calibri"/>
                <a:ea typeface="Calibri"/>
                <a:cs typeface="Calibri"/>
                <a:sym typeface="Calibri"/>
              </a:rPr>
              <a:t>Computers used to look like this…</a:t>
            </a:r>
            <a:endParaRPr/>
          </a:p>
          <a:p>
            <a:pPr marL="0" lvl="0" indent="0" algn="l" rtl="0">
              <a:lnSpc>
                <a:spcPct val="107000"/>
              </a:lnSpc>
              <a:spcBef>
                <a:spcPts val="800"/>
              </a:spcBef>
              <a:spcAft>
                <a:spcPts val="0"/>
              </a:spcAft>
              <a:buNone/>
            </a:pPr>
            <a:r>
              <a:rPr lang="en-GB" sz="1200">
                <a:latin typeface="Calibri"/>
                <a:ea typeface="Calibri"/>
                <a:cs typeface="Calibri"/>
                <a:sym typeface="Calibri"/>
              </a:rPr>
              <a:t>Phones looked more like this…</a:t>
            </a:r>
            <a:endParaRPr/>
          </a:p>
          <a:p>
            <a:pPr marL="0" lvl="0" indent="0" algn="l" rtl="0">
              <a:lnSpc>
                <a:spcPct val="107000"/>
              </a:lnSpc>
              <a:spcBef>
                <a:spcPts val="800"/>
              </a:spcBef>
              <a:spcAft>
                <a:spcPts val="0"/>
              </a:spcAft>
              <a:buNone/>
            </a:pPr>
            <a:r>
              <a:rPr lang="en-GB" sz="1200">
                <a:latin typeface="Calibri"/>
                <a:ea typeface="Calibri"/>
                <a:cs typeface="Calibri"/>
                <a:sym typeface="Calibri"/>
              </a:rPr>
              <a:t>You would play music on one of these…</a:t>
            </a:r>
            <a:endParaRPr/>
          </a:p>
          <a:p>
            <a:pPr marL="0" lvl="0" indent="0" algn="l" rtl="0">
              <a:lnSpc>
                <a:spcPct val="107000"/>
              </a:lnSpc>
              <a:spcBef>
                <a:spcPts val="800"/>
              </a:spcBef>
              <a:spcAft>
                <a:spcPts val="0"/>
              </a:spcAft>
              <a:buNone/>
            </a:pPr>
            <a:r>
              <a:rPr lang="en-GB" sz="1200">
                <a:latin typeface="Calibri"/>
                <a:ea typeface="Calibri"/>
                <a:cs typeface="Calibri"/>
                <a:sym typeface="Calibri"/>
              </a:rPr>
              <a:t>Watches told us the time and date but not much else…</a:t>
            </a:r>
            <a:endParaRPr/>
          </a:p>
          <a:p>
            <a:pPr marL="0" lvl="0" indent="0" algn="l" rtl="0">
              <a:lnSpc>
                <a:spcPct val="107000"/>
              </a:lnSpc>
              <a:spcBef>
                <a:spcPts val="800"/>
              </a:spcBef>
              <a:spcAft>
                <a:spcPts val="0"/>
              </a:spcAft>
              <a:buNone/>
            </a:pPr>
            <a:r>
              <a:rPr lang="en-GB" sz="1200">
                <a:latin typeface="Calibri"/>
                <a:ea typeface="Calibri"/>
                <a:cs typeface="Calibri"/>
                <a:sym typeface="Calibri"/>
              </a:rPr>
              <a:t>Gaming was a bit different too… </a:t>
            </a:r>
            <a:endParaRPr/>
          </a:p>
          <a:p>
            <a:pPr marL="0" lvl="0" indent="0" algn="l" rtl="0">
              <a:spcBef>
                <a:spcPts val="800"/>
              </a:spcBef>
              <a:spcAft>
                <a:spcPts val="0"/>
              </a:spcAft>
              <a:buNone/>
            </a:pPr>
            <a:endParaRPr/>
          </a:p>
          <a:p>
            <a:pPr marL="0" lvl="0" indent="0" algn="l" rtl="0">
              <a:spcBef>
                <a:spcPts val="0"/>
              </a:spcBef>
              <a:spcAft>
                <a:spcPts val="0"/>
              </a:spcAft>
              <a:buNone/>
            </a:pPr>
            <a:endParaRPr/>
          </a:p>
        </p:txBody>
      </p:sp>
      <p:sp>
        <p:nvSpPr>
          <p:cNvPr id="146" name="Google Shape;14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b427c13c11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2b427c13c11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GB" sz="1200">
                <a:latin typeface="Calibri"/>
                <a:ea typeface="Calibri"/>
                <a:cs typeface="Calibri"/>
                <a:sym typeface="Calibri"/>
              </a:rPr>
              <a:t>Today we are thinking about changes online. Things online look very different now than  they did a few years ago... </a:t>
            </a:r>
            <a:endParaRPr/>
          </a:p>
          <a:p>
            <a:pPr marL="0" lvl="0" indent="0" algn="l" rtl="0">
              <a:lnSpc>
                <a:spcPct val="107000"/>
              </a:lnSpc>
              <a:spcBef>
                <a:spcPts val="800"/>
              </a:spcBef>
              <a:spcAft>
                <a:spcPts val="0"/>
              </a:spcAft>
              <a:buNone/>
            </a:pPr>
            <a:r>
              <a:rPr lang="en-GB" sz="1200">
                <a:latin typeface="Calibri"/>
                <a:ea typeface="Calibri"/>
                <a:cs typeface="Calibri"/>
                <a:sym typeface="Calibri"/>
              </a:rPr>
              <a:t> </a:t>
            </a:r>
            <a:endParaRPr/>
          </a:p>
          <a:p>
            <a:pPr marL="0" lvl="0" indent="0" algn="l" rtl="0">
              <a:lnSpc>
                <a:spcPct val="107000"/>
              </a:lnSpc>
              <a:spcBef>
                <a:spcPts val="800"/>
              </a:spcBef>
              <a:spcAft>
                <a:spcPts val="0"/>
              </a:spcAft>
              <a:buNone/>
            </a:pPr>
            <a:r>
              <a:rPr lang="en-GB" sz="1200">
                <a:latin typeface="Calibri"/>
                <a:ea typeface="Calibri"/>
                <a:cs typeface="Calibri"/>
                <a:sym typeface="Calibri"/>
              </a:rPr>
              <a:t>[Click to reveal answers.]</a:t>
            </a:r>
            <a:endParaRPr/>
          </a:p>
          <a:p>
            <a:pPr marL="0" lvl="0" indent="0" algn="l" rtl="0">
              <a:lnSpc>
                <a:spcPct val="107000"/>
              </a:lnSpc>
              <a:spcBef>
                <a:spcPts val="800"/>
              </a:spcBef>
              <a:spcAft>
                <a:spcPts val="0"/>
              </a:spcAft>
              <a:buNone/>
            </a:pPr>
            <a:r>
              <a:rPr lang="en-GB" sz="1200">
                <a:latin typeface="Calibri"/>
                <a:ea typeface="Calibri"/>
                <a:cs typeface="Calibri"/>
                <a:sym typeface="Calibri"/>
              </a:rPr>
              <a:t> </a:t>
            </a:r>
            <a:endParaRPr/>
          </a:p>
          <a:p>
            <a:pPr marL="0" lvl="0" indent="0" algn="l" rtl="0">
              <a:lnSpc>
                <a:spcPct val="107000"/>
              </a:lnSpc>
              <a:spcBef>
                <a:spcPts val="800"/>
              </a:spcBef>
              <a:spcAft>
                <a:spcPts val="0"/>
              </a:spcAft>
              <a:buNone/>
            </a:pPr>
            <a:r>
              <a:rPr lang="en-GB" sz="1200">
                <a:latin typeface="Calibri"/>
                <a:ea typeface="Calibri"/>
                <a:cs typeface="Calibri"/>
                <a:sym typeface="Calibri"/>
              </a:rPr>
              <a:t>Computers used to look like this…</a:t>
            </a:r>
            <a:endParaRPr/>
          </a:p>
          <a:p>
            <a:pPr marL="0" lvl="0" indent="0" algn="l" rtl="0">
              <a:lnSpc>
                <a:spcPct val="107000"/>
              </a:lnSpc>
              <a:spcBef>
                <a:spcPts val="800"/>
              </a:spcBef>
              <a:spcAft>
                <a:spcPts val="0"/>
              </a:spcAft>
              <a:buNone/>
            </a:pPr>
            <a:r>
              <a:rPr lang="en-GB" sz="1200">
                <a:latin typeface="Calibri"/>
                <a:ea typeface="Calibri"/>
                <a:cs typeface="Calibri"/>
                <a:sym typeface="Calibri"/>
              </a:rPr>
              <a:t>Phones looked more like this…</a:t>
            </a:r>
            <a:endParaRPr/>
          </a:p>
          <a:p>
            <a:pPr marL="0" lvl="0" indent="0" algn="l" rtl="0">
              <a:lnSpc>
                <a:spcPct val="107000"/>
              </a:lnSpc>
              <a:spcBef>
                <a:spcPts val="800"/>
              </a:spcBef>
              <a:spcAft>
                <a:spcPts val="0"/>
              </a:spcAft>
              <a:buNone/>
            </a:pPr>
            <a:r>
              <a:rPr lang="en-GB" sz="1200">
                <a:latin typeface="Calibri"/>
                <a:ea typeface="Calibri"/>
                <a:cs typeface="Calibri"/>
                <a:sym typeface="Calibri"/>
              </a:rPr>
              <a:t>You would play music on one of these…</a:t>
            </a:r>
            <a:endParaRPr/>
          </a:p>
          <a:p>
            <a:pPr marL="0" lvl="0" indent="0" algn="l" rtl="0">
              <a:lnSpc>
                <a:spcPct val="107000"/>
              </a:lnSpc>
              <a:spcBef>
                <a:spcPts val="800"/>
              </a:spcBef>
              <a:spcAft>
                <a:spcPts val="0"/>
              </a:spcAft>
              <a:buNone/>
            </a:pPr>
            <a:r>
              <a:rPr lang="en-GB" sz="1200">
                <a:latin typeface="Calibri"/>
                <a:ea typeface="Calibri"/>
                <a:cs typeface="Calibri"/>
                <a:sym typeface="Calibri"/>
              </a:rPr>
              <a:t>Watches told us the time and date but not much else…</a:t>
            </a:r>
            <a:endParaRPr/>
          </a:p>
          <a:p>
            <a:pPr marL="0" lvl="0" indent="0" algn="l" rtl="0">
              <a:lnSpc>
                <a:spcPct val="107000"/>
              </a:lnSpc>
              <a:spcBef>
                <a:spcPts val="800"/>
              </a:spcBef>
              <a:spcAft>
                <a:spcPts val="0"/>
              </a:spcAft>
              <a:buNone/>
            </a:pPr>
            <a:r>
              <a:rPr lang="en-GB" sz="1200">
                <a:latin typeface="Calibri"/>
                <a:ea typeface="Calibri"/>
                <a:cs typeface="Calibri"/>
                <a:sym typeface="Calibri"/>
              </a:rPr>
              <a:t>Gaming was a bit different too… </a:t>
            </a:r>
            <a:endParaRPr/>
          </a:p>
          <a:p>
            <a:pPr marL="0" lvl="0" indent="0" algn="l" rtl="0">
              <a:spcBef>
                <a:spcPts val="800"/>
              </a:spcBef>
              <a:spcAft>
                <a:spcPts val="0"/>
              </a:spcAft>
              <a:buNone/>
            </a:pPr>
            <a:endParaRPr/>
          </a:p>
          <a:p>
            <a:pPr marL="0" lvl="0" indent="0" algn="l" rtl="0">
              <a:spcBef>
                <a:spcPts val="0"/>
              </a:spcBef>
              <a:spcAft>
                <a:spcPts val="0"/>
              </a:spcAft>
              <a:buNone/>
            </a:pPr>
            <a:endParaRPr/>
          </a:p>
        </p:txBody>
      </p:sp>
      <p:sp>
        <p:nvSpPr>
          <p:cNvPr id="163" name="Google Shape;163;g2b427c13c11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b427c13c11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2b427c13c11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GB" sz="1200">
                <a:latin typeface="Calibri"/>
                <a:ea typeface="Calibri"/>
                <a:cs typeface="Calibri"/>
                <a:sym typeface="Calibri"/>
              </a:rPr>
              <a:t>Today we are thinking about changes online. Things online look very different now than  they did a few years ago... </a:t>
            </a:r>
            <a:endParaRPr/>
          </a:p>
          <a:p>
            <a:pPr marL="0" lvl="0" indent="0" algn="l" rtl="0">
              <a:lnSpc>
                <a:spcPct val="107000"/>
              </a:lnSpc>
              <a:spcBef>
                <a:spcPts val="800"/>
              </a:spcBef>
              <a:spcAft>
                <a:spcPts val="0"/>
              </a:spcAft>
              <a:buNone/>
            </a:pPr>
            <a:r>
              <a:rPr lang="en-GB" sz="1200">
                <a:latin typeface="Calibri"/>
                <a:ea typeface="Calibri"/>
                <a:cs typeface="Calibri"/>
                <a:sym typeface="Calibri"/>
              </a:rPr>
              <a:t> </a:t>
            </a:r>
            <a:endParaRPr/>
          </a:p>
          <a:p>
            <a:pPr marL="0" lvl="0" indent="0" algn="l" rtl="0">
              <a:lnSpc>
                <a:spcPct val="107000"/>
              </a:lnSpc>
              <a:spcBef>
                <a:spcPts val="800"/>
              </a:spcBef>
              <a:spcAft>
                <a:spcPts val="0"/>
              </a:spcAft>
              <a:buNone/>
            </a:pPr>
            <a:r>
              <a:rPr lang="en-GB" sz="1200">
                <a:latin typeface="Calibri"/>
                <a:ea typeface="Calibri"/>
                <a:cs typeface="Calibri"/>
                <a:sym typeface="Calibri"/>
              </a:rPr>
              <a:t>[Click to reveal answers.]</a:t>
            </a:r>
            <a:endParaRPr/>
          </a:p>
          <a:p>
            <a:pPr marL="0" lvl="0" indent="0" algn="l" rtl="0">
              <a:lnSpc>
                <a:spcPct val="107000"/>
              </a:lnSpc>
              <a:spcBef>
                <a:spcPts val="800"/>
              </a:spcBef>
              <a:spcAft>
                <a:spcPts val="0"/>
              </a:spcAft>
              <a:buNone/>
            </a:pPr>
            <a:r>
              <a:rPr lang="en-GB" sz="1200">
                <a:latin typeface="Calibri"/>
                <a:ea typeface="Calibri"/>
                <a:cs typeface="Calibri"/>
                <a:sym typeface="Calibri"/>
              </a:rPr>
              <a:t> </a:t>
            </a:r>
            <a:endParaRPr/>
          </a:p>
          <a:p>
            <a:pPr marL="0" lvl="0" indent="0" algn="l" rtl="0">
              <a:lnSpc>
                <a:spcPct val="107000"/>
              </a:lnSpc>
              <a:spcBef>
                <a:spcPts val="800"/>
              </a:spcBef>
              <a:spcAft>
                <a:spcPts val="0"/>
              </a:spcAft>
              <a:buNone/>
            </a:pPr>
            <a:r>
              <a:rPr lang="en-GB" sz="1200">
                <a:latin typeface="Calibri"/>
                <a:ea typeface="Calibri"/>
                <a:cs typeface="Calibri"/>
                <a:sym typeface="Calibri"/>
              </a:rPr>
              <a:t>Computers used to look like this…</a:t>
            </a:r>
            <a:endParaRPr/>
          </a:p>
          <a:p>
            <a:pPr marL="0" lvl="0" indent="0" algn="l" rtl="0">
              <a:lnSpc>
                <a:spcPct val="107000"/>
              </a:lnSpc>
              <a:spcBef>
                <a:spcPts val="800"/>
              </a:spcBef>
              <a:spcAft>
                <a:spcPts val="0"/>
              </a:spcAft>
              <a:buNone/>
            </a:pPr>
            <a:r>
              <a:rPr lang="en-GB" sz="1200">
                <a:latin typeface="Calibri"/>
                <a:ea typeface="Calibri"/>
                <a:cs typeface="Calibri"/>
                <a:sym typeface="Calibri"/>
              </a:rPr>
              <a:t>Phones looked more like this…</a:t>
            </a:r>
            <a:endParaRPr/>
          </a:p>
          <a:p>
            <a:pPr marL="0" lvl="0" indent="0" algn="l" rtl="0">
              <a:lnSpc>
                <a:spcPct val="107000"/>
              </a:lnSpc>
              <a:spcBef>
                <a:spcPts val="800"/>
              </a:spcBef>
              <a:spcAft>
                <a:spcPts val="0"/>
              </a:spcAft>
              <a:buNone/>
            </a:pPr>
            <a:r>
              <a:rPr lang="en-GB" sz="1200">
                <a:latin typeface="Calibri"/>
                <a:ea typeface="Calibri"/>
                <a:cs typeface="Calibri"/>
                <a:sym typeface="Calibri"/>
              </a:rPr>
              <a:t>You would play music on one of these…</a:t>
            </a:r>
            <a:endParaRPr/>
          </a:p>
          <a:p>
            <a:pPr marL="0" lvl="0" indent="0" algn="l" rtl="0">
              <a:lnSpc>
                <a:spcPct val="107000"/>
              </a:lnSpc>
              <a:spcBef>
                <a:spcPts val="800"/>
              </a:spcBef>
              <a:spcAft>
                <a:spcPts val="0"/>
              </a:spcAft>
              <a:buNone/>
            </a:pPr>
            <a:r>
              <a:rPr lang="en-GB" sz="1200">
                <a:latin typeface="Calibri"/>
                <a:ea typeface="Calibri"/>
                <a:cs typeface="Calibri"/>
                <a:sym typeface="Calibri"/>
              </a:rPr>
              <a:t>Watches told us the time and date but not much else…</a:t>
            </a:r>
            <a:endParaRPr/>
          </a:p>
          <a:p>
            <a:pPr marL="0" lvl="0" indent="0" algn="l" rtl="0">
              <a:lnSpc>
                <a:spcPct val="107000"/>
              </a:lnSpc>
              <a:spcBef>
                <a:spcPts val="800"/>
              </a:spcBef>
              <a:spcAft>
                <a:spcPts val="0"/>
              </a:spcAft>
              <a:buNone/>
            </a:pPr>
            <a:r>
              <a:rPr lang="en-GB" sz="1200">
                <a:latin typeface="Calibri"/>
                <a:ea typeface="Calibri"/>
                <a:cs typeface="Calibri"/>
                <a:sym typeface="Calibri"/>
              </a:rPr>
              <a:t>Gaming was a bit different too… </a:t>
            </a:r>
            <a:endParaRPr/>
          </a:p>
          <a:p>
            <a:pPr marL="0" lvl="0" indent="0" algn="l" rtl="0">
              <a:spcBef>
                <a:spcPts val="800"/>
              </a:spcBef>
              <a:spcAft>
                <a:spcPts val="0"/>
              </a:spcAft>
              <a:buNone/>
            </a:pPr>
            <a:endParaRPr/>
          </a:p>
          <a:p>
            <a:pPr marL="0" lvl="0" indent="0" algn="l" rtl="0">
              <a:spcBef>
                <a:spcPts val="0"/>
              </a:spcBef>
              <a:spcAft>
                <a:spcPts val="0"/>
              </a:spcAft>
              <a:buNone/>
            </a:pPr>
            <a:endParaRPr/>
          </a:p>
        </p:txBody>
      </p:sp>
      <p:sp>
        <p:nvSpPr>
          <p:cNvPr id="171" name="Google Shape;171;g2b427c13c11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GB" sz="1200">
                <a:latin typeface="Calibri"/>
                <a:ea typeface="Calibri"/>
                <a:cs typeface="Calibri"/>
                <a:sym typeface="Calibri"/>
              </a:rPr>
              <a:t>There are lots of smaller changes that happen online and on our devices every day. Can you think of any changes you have seen?</a:t>
            </a:r>
            <a:endParaRPr/>
          </a:p>
          <a:p>
            <a:pPr marL="0" lvl="0" indent="0" algn="l" rtl="0">
              <a:lnSpc>
                <a:spcPct val="107000"/>
              </a:lnSpc>
              <a:spcBef>
                <a:spcPts val="800"/>
              </a:spcBef>
              <a:spcAft>
                <a:spcPts val="0"/>
              </a:spcAft>
              <a:buNone/>
            </a:pPr>
            <a:r>
              <a:rPr lang="en-GB" sz="1200">
                <a:latin typeface="Calibri"/>
                <a:ea typeface="Calibri"/>
                <a:cs typeface="Calibri"/>
                <a:sym typeface="Calibri"/>
              </a:rPr>
              <a:t>[Take responses from learners and click to reveal answers.]</a:t>
            </a:r>
            <a:endParaRPr/>
          </a:p>
          <a:p>
            <a:pPr marL="0" lvl="0" indent="0" algn="l" rtl="0">
              <a:lnSpc>
                <a:spcPct val="107000"/>
              </a:lnSpc>
              <a:spcBef>
                <a:spcPts val="800"/>
              </a:spcBef>
              <a:spcAft>
                <a:spcPts val="0"/>
              </a:spcAft>
              <a:buNone/>
            </a:pPr>
            <a:r>
              <a:rPr lang="en-GB" sz="1200">
                <a:latin typeface="Calibri"/>
                <a:ea typeface="Calibri"/>
                <a:cs typeface="Calibri"/>
                <a:sym typeface="Calibri"/>
              </a:rPr>
              <a:t> </a:t>
            </a:r>
            <a:endParaRPr/>
          </a:p>
          <a:p>
            <a:pPr marL="0" lvl="0" indent="0" algn="l" rtl="0">
              <a:lnSpc>
                <a:spcPct val="107000"/>
              </a:lnSpc>
              <a:spcBef>
                <a:spcPts val="800"/>
              </a:spcBef>
              <a:spcAft>
                <a:spcPts val="0"/>
              </a:spcAft>
              <a:buNone/>
            </a:pPr>
            <a:r>
              <a:rPr lang="en-GB" sz="1200">
                <a:latin typeface="Calibri"/>
                <a:ea typeface="Calibri"/>
                <a:cs typeface="Calibri"/>
                <a:sym typeface="Calibri"/>
              </a:rPr>
              <a:t>Put your hand up if you have seen…</a:t>
            </a:r>
            <a:endParaRPr/>
          </a:p>
          <a:p>
            <a:pPr marL="342900" marR="0" lvl="0" indent="-342900" algn="l" rtl="0">
              <a:lnSpc>
                <a:spcPct val="107000"/>
              </a:lnSpc>
              <a:spcBef>
                <a:spcPts val="800"/>
              </a:spcBef>
              <a:spcAft>
                <a:spcPts val="0"/>
              </a:spcAft>
              <a:buClr>
                <a:schemeClr val="dk1"/>
              </a:buClr>
              <a:buSzPts val="1200"/>
              <a:buFont typeface="Noto Sans Symbols"/>
              <a:buChar char="∙"/>
            </a:pPr>
            <a:r>
              <a:rPr lang="en-GB" b="1">
                <a:latin typeface="Lexend Black"/>
                <a:ea typeface="Lexend Black"/>
                <a:cs typeface="Lexend Black"/>
                <a:sym typeface="Lexend Black"/>
              </a:rPr>
              <a:t>Some settings change on your game</a:t>
            </a:r>
            <a:endParaRPr>
              <a:latin typeface="Lexend Black"/>
              <a:ea typeface="Lexend Black"/>
              <a:cs typeface="Lexend Black"/>
              <a:sym typeface="Lexend Black"/>
            </a:endParaRPr>
          </a:p>
          <a:p>
            <a:pPr marL="342900" lvl="0" indent="-266700" algn="l" rtl="0">
              <a:lnSpc>
                <a:spcPct val="107000"/>
              </a:lnSpc>
              <a:spcBef>
                <a:spcPts val="0"/>
              </a:spcBef>
              <a:spcAft>
                <a:spcPts val="0"/>
              </a:spcAft>
              <a:buClr>
                <a:schemeClr val="dk1"/>
              </a:buClr>
              <a:buSzPts val="1200"/>
              <a:buFont typeface="Noto Sans Symbols"/>
              <a:buNone/>
            </a:pPr>
            <a:endParaRPr sz="1200">
              <a:latin typeface="Calibri"/>
              <a:ea typeface="Calibri"/>
              <a:cs typeface="Calibri"/>
              <a:sym typeface="Calibri"/>
            </a:endParaRPr>
          </a:p>
          <a:p>
            <a:pPr marL="342900" lvl="0" indent="-342900" algn="l" rtl="0">
              <a:lnSpc>
                <a:spcPct val="107000"/>
              </a:lnSpc>
              <a:spcBef>
                <a:spcPts val="0"/>
              </a:spcBef>
              <a:spcAft>
                <a:spcPts val="0"/>
              </a:spcAft>
              <a:buClr>
                <a:schemeClr val="dk1"/>
              </a:buClr>
              <a:buSzPts val="1200"/>
              <a:buFont typeface="Noto Sans Symbols"/>
              <a:buChar char="∙"/>
            </a:pPr>
            <a:r>
              <a:rPr lang="en-GB" sz="1200">
                <a:latin typeface="Calibri"/>
                <a:ea typeface="Calibri"/>
                <a:cs typeface="Calibri"/>
                <a:sym typeface="Calibri"/>
              </a:rPr>
              <a:t>Something pop up on your screen </a:t>
            </a:r>
            <a:endParaRPr/>
          </a:p>
          <a:p>
            <a:pPr marL="342900" lvl="0" indent="-342900" algn="l" rtl="0">
              <a:lnSpc>
                <a:spcPct val="107000"/>
              </a:lnSpc>
              <a:spcBef>
                <a:spcPts val="0"/>
              </a:spcBef>
              <a:spcAft>
                <a:spcPts val="0"/>
              </a:spcAft>
              <a:buClr>
                <a:schemeClr val="dk1"/>
              </a:buClr>
              <a:buSzPts val="1200"/>
              <a:buFont typeface="Noto Sans Symbols"/>
              <a:buChar char="∙"/>
            </a:pPr>
            <a:r>
              <a:rPr lang="en-GB" sz="1200">
                <a:latin typeface="Calibri"/>
                <a:ea typeface="Calibri"/>
                <a:cs typeface="Calibri"/>
                <a:sym typeface="Calibri"/>
              </a:rPr>
              <a:t>A character online look different</a:t>
            </a:r>
            <a:endParaRPr/>
          </a:p>
          <a:p>
            <a:pPr marL="285750" lvl="0" indent="-285750" algn="l" rtl="0">
              <a:spcBef>
                <a:spcPts val="800"/>
              </a:spcBef>
              <a:spcAft>
                <a:spcPts val="0"/>
              </a:spcAft>
              <a:buClr>
                <a:schemeClr val="dk1"/>
              </a:buClr>
              <a:buSzPts val="1200"/>
              <a:buFont typeface="Arial"/>
              <a:buChar char="•"/>
            </a:pPr>
            <a:r>
              <a:rPr lang="en-GB" sz="1200">
                <a:latin typeface="Calibri"/>
                <a:ea typeface="Calibri"/>
                <a:cs typeface="Calibri"/>
                <a:sym typeface="Calibri"/>
              </a:rPr>
              <a:t>A video you were watching change </a:t>
            </a:r>
            <a:endParaRPr/>
          </a:p>
          <a:p>
            <a:pPr marL="0" lvl="0" indent="0" algn="l" rtl="0">
              <a:spcBef>
                <a:spcPts val="0"/>
              </a:spcBef>
              <a:spcAft>
                <a:spcPts val="0"/>
              </a:spcAft>
              <a:buNone/>
            </a:pPr>
            <a:endParaRPr/>
          </a:p>
        </p:txBody>
      </p:sp>
      <p:sp>
        <p:nvSpPr>
          <p:cNvPr id="178" name="Google Shape;17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a:solidFill>
                  <a:srgbClr val="000000"/>
                </a:solidFill>
                <a:latin typeface="Calibri"/>
                <a:ea typeface="Calibri"/>
                <a:cs typeface="Calibri"/>
                <a:sym typeface="Calibri"/>
              </a:rPr>
              <a:t>Seeing things change can make us feel different emotions… </a:t>
            </a:r>
            <a:endParaRPr b="0" i="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r>
              <a:rPr lang="en-GB" sz="1200" b="0" i="0">
                <a:solidFill>
                  <a:srgbClr val="000000"/>
                </a:solidFill>
                <a:latin typeface="Calibri"/>
                <a:ea typeface="Calibri"/>
                <a:cs typeface="Calibri"/>
                <a:sym typeface="Calibri"/>
              </a:rPr>
              <a:t> </a:t>
            </a:r>
            <a:endParaRPr b="0" i="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r>
              <a:rPr lang="en-GB" sz="1200" b="0" i="0">
                <a:solidFill>
                  <a:srgbClr val="000000"/>
                </a:solidFill>
                <a:latin typeface="Calibri"/>
                <a:ea typeface="Calibri"/>
                <a:cs typeface="Calibri"/>
                <a:sym typeface="Calibri"/>
              </a:rPr>
              <a:t>We might feel… </a:t>
            </a:r>
            <a:endParaRPr b="0" i="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r>
              <a:rPr lang="en-GB" sz="1200" b="0" i="0">
                <a:solidFill>
                  <a:srgbClr val="000000"/>
                </a:solidFill>
                <a:latin typeface="Calibri"/>
                <a:ea typeface="Calibri"/>
                <a:cs typeface="Calibri"/>
                <a:sym typeface="Calibri"/>
              </a:rPr>
              <a:t>[read out emotions below] </a:t>
            </a:r>
            <a:endParaRPr b="0" i="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r>
              <a:rPr lang="en-GB" sz="1200" b="0" i="0">
                <a:solidFill>
                  <a:srgbClr val="000000"/>
                </a:solidFill>
                <a:latin typeface="Calibri"/>
                <a:ea typeface="Calibri"/>
                <a:cs typeface="Calibri"/>
                <a:sym typeface="Calibri"/>
              </a:rPr>
              <a:t> </a:t>
            </a:r>
            <a:endParaRPr b="0" i="0">
              <a:solidFill>
                <a:srgbClr val="000000"/>
              </a:solidFill>
              <a:latin typeface="Quattrocento Sans"/>
              <a:ea typeface="Quattrocento Sans"/>
              <a:cs typeface="Quattrocento Sans"/>
              <a:sym typeface="Quattrocento Sans"/>
            </a:endParaRPr>
          </a:p>
          <a:p>
            <a:pPr marL="0" lvl="0" indent="-76200" algn="l" rtl="0">
              <a:spcBef>
                <a:spcPts val="0"/>
              </a:spcBef>
              <a:spcAft>
                <a:spcPts val="0"/>
              </a:spcAft>
              <a:buClr>
                <a:srgbClr val="000000"/>
              </a:buClr>
              <a:buSzPts val="1200"/>
              <a:buFont typeface="Arial"/>
              <a:buChar char="•"/>
            </a:pPr>
            <a:r>
              <a:rPr lang="en-GB" sz="1200" b="0" i="0">
                <a:solidFill>
                  <a:srgbClr val="000000"/>
                </a:solidFill>
                <a:latin typeface="Calibri"/>
                <a:ea typeface="Calibri"/>
                <a:cs typeface="Calibri"/>
                <a:sym typeface="Calibri"/>
              </a:rPr>
              <a:t>Excited  </a:t>
            </a:r>
            <a:endParaRPr/>
          </a:p>
          <a:p>
            <a:pPr marL="0" lvl="0" indent="-76200" algn="l" rtl="0">
              <a:spcBef>
                <a:spcPts val="0"/>
              </a:spcBef>
              <a:spcAft>
                <a:spcPts val="0"/>
              </a:spcAft>
              <a:buClr>
                <a:srgbClr val="000000"/>
              </a:buClr>
              <a:buSzPts val="1200"/>
              <a:buFont typeface="Arial"/>
              <a:buChar char="•"/>
            </a:pPr>
            <a:r>
              <a:rPr lang="en-GB" sz="1200" b="0" i="0">
                <a:solidFill>
                  <a:srgbClr val="000000"/>
                </a:solidFill>
                <a:latin typeface="Calibri"/>
                <a:ea typeface="Calibri"/>
                <a:cs typeface="Calibri"/>
                <a:sym typeface="Calibri"/>
              </a:rPr>
              <a:t>Curious </a:t>
            </a:r>
            <a:endParaRPr/>
          </a:p>
          <a:p>
            <a:pPr marL="0" lvl="0" indent="-76200" algn="l" rtl="0">
              <a:spcBef>
                <a:spcPts val="0"/>
              </a:spcBef>
              <a:spcAft>
                <a:spcPts val="0"/>
              </a:spcAft>
              <a:buClr>
                <a:srgbClr val="000000"/>
              </a:buClr>
              <a:buSzPts val="1200"/>
              <a:buFont typeface="Arial"/>
              <a:buChar char="•"/>
            </a:pPr>
            <a:r>
              <a:rPr lang="en-GB" sz="1200" b="0" i="0">
                <a:solidFill>
                  <a:srgbClr val="000000"/>
                </a:solidFill>
                <a:latin typeface="Calibri"/>
                <a:ea typeface="Calibri"/>
                <a:cs typeface="Calibri"/>
                <a:sym typeface="Calibri"/>
              </a:rPr>
              <a:t>Nervous </a:t>
            </a:r>
            <a:endParaRPr/>
          </a:p>
          <a:p>
            <a:pPr marL="0" lvl="0" indent="-76200" algn="l" rtl="0">
              <a:spcBef>
                <a:spcPts val="0"/>
              </a:spcBef>
              <a:spcAft>
                <a:spcPts val="0"/>
              </a:spcAft>
              <a:buClr>
                <a:srgbClr val="000000"/>
              </a:buClr>
              <a:buSzPts val="1200"/>
              <a:buFont typeface="Arial"/>
              <a:buChar char="•"/>
            </a:pPr>
            <a:r>
              <a:rPr lang="en-GB" sz="1200" b="0" i="0">
                <a:solidFill>
                  <a:srgbClr val="000000"/>
                </a:solidFill>
                <a:latin typeface="Calibri"/>
                <a:ea typeface="Calibri"/>
                <a:cs typeface="Calibri"/>
                <a:sym typeface="Calibri"/>
              </a:rPr>
              <a:t>Worried </a:t>
            </a:r>
            <a:endParaRPr/>
          </a:p>
          <a:p>
            <a:pPr marL="0" lvl="0" indent="-76200" algn="l" rtl="0">
              <a:spcBef>
                <a:spcPts val="0"/>
              </a:spcBef>
              <a:spcAft>
                <a:spcPts val="0"/>
              </a:spcAft>
              <a:buClr>
                <a:srgbClr val="000000"/>
              </a:buClr>
              <a:buSzPts val="1200"/>
              <a:buFont typeface="Arial"/>
              <a:buChar char="•"/>
            </a:pPr>
            <a:r>
              <a:rPr lang="en-GB" sz="1200" b="0" i="0">
                <a:solidFill>
                  <a:srgbClr val="000000"/>
                </a:solidFill>
                <a:latin typeface="Calibri"/>
                <a:ea typeface="Calibri"/>
                <a:cs typeface="Calibri"/>
                <a:sym typeface="Calibri"/>
              </a:rPr>
              <a:t>Scared  </a:t>
            </a:r>
            <a:endParaRPr/>
          </a:p>
          <a:p>
            <a:pPr marL="0" lvl="0" indent="0" algn="l" rtl="0">
              <a:spcBef>
                <a:spcPts val="0"/>
              </a:spcBef>
              <a:spcAft>
                <a:spcPts val="0"/>
              </a:spcAft>
              <a:buClr>
                <a:schemeClr val="dk1"/>
              </a:buClr>
              <a:buSzPts val="1200"/>
              <a:buFont typeface="Arial"/>
              <a:buNone/>
            </a:pPr>
            <a:endParaRPr sz="1200" b="0" i="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200">
                <a:latin typeface="Calibri"/>
                <a:ea typeface="Calibri"/>
                <a:cs typeface="Calibri"/>
                <a:sym typeface="Calibri"/>
              </a:rPr>
              <a:t>Some changes online can be great, but some changes that you or your friends have seen might make you feel some of the negative feelings.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3" name="Google Shape;19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3"/>
          <p:cNvSpPr>
            <a:spLocks noGrp="1"/>
          </p:cNvSpPr>
          <p:nvPr>
            <p:ph type="pic" idx="2"/>
          </p:nvPr>
        </p:nvSpPr>
        <p:spPr>
          <a:xfrm>
            <a:off x="5183188" y="987425"/>
            <a:ext cx="6172200" cy="4873625"/>
          </a:xfrm>
          <a:prstGeom prst="rect">
            <a:avLst/>
          </a:prstGeom>
          <a:noFill/>
          <a:ln>
            <a:noFill/>
          </a:ln>
        </p:spPr>
      </p:sp>
      <p:sp>
        <p:nvSpPr>
          <p:cNvPr id="68" name="Google Shape;68;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2" descr="A white background with colorful lines and dots&#10;&#10;Description automatically generated"/>
          <p:cNvPicPr preferRelativeResize="0"/>
          <p:nvPr/>
        </p:nvPicPr>
        <p:blipFill rotWithShape="1">
          <a:blip r:embed="rId3">
            <a:alphaModFix/>
          </a:blip>
          <a:srcRect/>
          <a:stretch/>
        </p:blipFill>
        <p:spPr>
          <a:xfrm>
            <a:off x="0" y="1260"/>
            <a:ext cx="12194242" cy="6856740"/>
          </a:xfrm>
          <a:prstGeom prst="rect">
            <a:avLst/>
          </a:prstGeom>
          <a:noFill/>
          <a:ln>
            <a:noFill/>
          </a:ln>
        </p:spPr>
      </p:pic>
      <p:grpSp>
        <p:nvGrpSpPr>
          <p:cNvPr id="90" name="Google Shape;90;p2"/>
          <p:cNvGrpSpPr/>
          <p:nvPr/>
        </p:nvGrpSpPr>
        <p:grpSpPr>
          <a:xfrm>
            <a:off x="2349660" y="1105381"/>
            <a:ext cx="7454097" cy="5751357"/>
            <a:chOff x="2349660" y="1105381"/>
            <a:chExt cx="7454097" cy="5751357"/>
          </a:xfrm>
        </p:grpSpPr>
        <p:pic>
          <p:nvPicPr>
            <p:cNvPr id="91" name="Google Shape;91;p2" descr="A blue sign with white text&#10;&#10;Description automatically generated"/>
            <p:cNvPicPr preferRelativeResize="0"/>
            <p:nvPr/>
          </p:nvPicPr>
          <p:blipFill rotWithShape="1">
            <a:blip r:embed="rId4">
              <a:alphaModFix/>
            </a:blip>
            <a:srcRect l="19272" t="16106" r="19589"/>
            <a:stretch/>
          </p:blipFill>
          <p:spPr>
            <a:xfrm>
              <a:off x="2349660" y="1105381"/>
              <a:ext cx="7454097" cy="5751357"/>
            </a:xfrm>
            <a:prstGeom prst="rect">
              <a:avLst/>
            </a:prstGeom>
            <a:noFill/>
            <a:ln>
              <a:noFill/>
            </a:ln>
          </p:spPr>
        </p:pic>
        <p:pic>
          <p:nvPicPr>
            <p:cNvPr id="92" name="Google Shape;92;p2" descr="An orange sign with white text&#10;&#10;Description automatically generated"/>
            <p:cNvPicPr preferRelativeResize="0"/>
            <p:nvPr/>
          </p:nvPicPr>
          <p:blipFill rotWithShape="1">
            <a:blip r:embed="rId5">
              <a:alphaModFix/>
            </a:blip>
            <a:srcRect l="26767" t="60077" r="34221" b="16121"/>
            <a:stretch/>
          </p:blipFill>
          <p:spPr>
            <a:xfrm>
              <a:off x="3264061" y="4120587"/>
              <a:ext cx="4757196" cy="1632032"/>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9" descr="A pink rectangle with black text&#10;&#10;Description automatically generated"/>
          <p:cNvPicPr preferRelativeResize="0"/>
          <p:nvPr/>
        </p:nvPicPr>
        <p:blipFill rotWithShape="1">
          <a:blip r:embed="rId3">
            <a:alphaModFix/>
          </a:blip>
          <a:srcRect/>
          <a:stretch/>
        </p:blipFill>
        <p:spPr>
          <a:xfrm>
            <a:off x="0" y="1260"/>
            <a:ext cx="12194242" cy="6856740"/>
          </a:xfrm>
          <a:prstGeom prst="rect">
            <a:avLst/>
          </a:prstGeom>
          <a:noFill/>
          <a:ln>
            <a:noFill/>
          </a:ln>
        </p:spPr>
      </p:pic>
      <p:pic>
        <p:nvPicPr>
          <p:cNvPr id="209" name="Google Shape;209;p9" descr="A cartoon of a child with a sad expression&#10;&#10;Description automatically generated"/>
          <p:cNvPicPr preferRelativeResize="0"/>
          <p:nvPr/>
        </p:nvPicPr>
        <p:blipFill rotWithShape="1">
          <a:blip r:embed="rId4">
            <a:alphaModFix/>
          </a:blip>
          <a:srcRect/>
          <a:stretch/>
        </p:blipFill>
        <p:spPr>
          <a:xfrm>
            <a:off x="0" y="1260"/>
            <a:ext cx="12191998" cy="6855478"/>
          </a:xfrm>
          <a:prstGeom prst="rect">
            <a:avLst/>
          </a:prstGeom>
          <a:noFill/>
          <a:ln>
            <a:noFill/>
          </a:ln>
        </p:spPr>
      </p:pic>
      <p:pic>
        <p:nvPicPr>
          <p:cNvPr id="210" name="Google Shape;210;p9" descr="Cartoon of a child and a child&#10;&#10;Description automatically generated"/>
          <p:cNvPicPr preferRelativeResize="0"/>
          <p:nvPr/>
        </p:nvPicPr>
        <p:blipFill rotWithShape="1">
          <a:blip r:embed="rId5">
            <a:alphaModFix/>
          </a:blip>
          <a:srcRect/>
          <a:stretch/>
        </p:blipFill>
        <p:spPr>
          <a:xfrm>
            <a:off x="0" y="1259"/>
            <a:ext cx="12192000" cy="6855479"/>
          </a:xfrm>
          <a:prstGeom prst="rect">
            <a:avLst/>
          </a:prstGeom>
          <a:noFill/>
          <a:ln>
            <a:noFill/>
          </a:ln>
        </p:spPr>
      </p:pic>
      <p:pic>
        <p:nvPicPr>
          <p:cNvPr id="211" name="Google Shape;211;p9" descr="A group of white rectangular objects with black text&#10;&#10;Description automatically generated"/>
          <p:cNvPicPr preferRelativeResize="0"/>
          <p:nvPr/>
        </p:nvPicPr>
        <p:blipFill rotWithShape="1">
          <a:blip r:embed="rId6">
            <a:alphaModFix/>
          </a:blip>
          <a:srcRect l="1287" t="20951" r="76949" b="38035"/>
          <a:stretch/>
        </p:blipFill>
        <p:spPr>
          <a:xfrm>
            <a:off x="156883" y="1437572"/>
            <a:ext cx="2653552" cy="2811699"/>
          </a:xfrm>
          <a:prstGeom prst="rect">
            <a:avLst/>
          </a:prstGeom>
          <a:noFill/>
          <a:ln>
            <a:noFill/>
          </a:ln>
        </p:spPr>
      </p:pic>
      <p:pic>
        <p:nvPicPr>
          <p:cNvPr id="212" name="Google Shape;212;p9" descr="A group of white rectangular objects with black text&#10;&#10;Description automatically generated"/>
          <p:cNvPicPr preferRelativeResize="0"/>
          <p:nvPr/>
        </p:nvPicPr>
        <p:blipFill rotWithShape="1">
          <a:blip r:embed="rId6">
            <a:alphaModFix/>
          </a:blip>
          <a:srcRect l="39044" t="20951" r="39191" b="38035"/>
          <a:stretch/>
        </p:blipFill>
        <p:spPr>
          <a:xfrm>
            <a:off x="4760258" y="1437572"/>
            <a:ext cx="2653553" cy="2811699"/>
          </a:xfrm>
          <a:prstGeom prst="rect">
            <a:avLst/>
          </a:prstGeom>
          <a:noFill/>
          <a:ln>
            <a:noFill/>
          </a:ln>
        </p:spPr>
      </p:pic>
      <p:pic>
        <p:nvPicPr>
          <p:cNvPr id="213" name="Google Shape;213;p9" descr="A group of white rectangular objects with black text&#10;&#10;Description automatically generated"/>
          <p:cNvPicPr preferRelativeResize="0"/>
          <p:nvPr/>
        </p:nvPicPr>
        <p:blipFill rotWithShape="1">
          <a:blip r:embed="rId6">
            <a:alphaModFix/>
          </a:blip>
          <a:srcRect l="76801" t="20951" r="1433" b="38035"/>
          <a:stretch/>
        </p:blipFill>
        <p:spPr>
          <a:xfrm>
            <a:off x="9363634" y="1437572"/>
            <a:ext cx="2653553" cy="2811699"/>
          </a:xfrm>
          <a:prstGeom prst="rect">
            <a:avLst/>
          </a:prstGeom>
          <a:noFill/>
          <a:ln>
            <a:noFill/>
          </a:ln>
        </p:spPr>
      </p:pic>
      <p:pic>
        <p:nvPicPr>
          <p:cNvPr id="214" name="Google Shape;214;p9" descr="A couple of white speech bubbles&#10;&#10;Description automatically generated"/>
          <p:cNvPicPr preferRelativeResize="0"/>
          <p:nvPr/>
        </p:nvPicPr>
        <p:blipFill rotWithShape="1">
          <a:blip r:embed="rId7">
            <a:alphaModFix/>
          </a:blip>
          <a:srcRect l="20180" t="20965" r="58096" b="48440"/>
          <a:stretch/>
        </p:blipFill>
        <p:spPr>
          <a:xfrm>
            <a:off x="2460813" y="1438835"/>
            <a:ext cx="2649070" cy="2097742"/>
          </a:xfrm>
          <a:prstGeom prst="rect">
            <a:avLst/>
          </a:prstGeom>
          <a:noFill/>
          <a:ln>
            <a:noFill/>
          </a:ln>
        </p:spPr>
      </p:pic>
      <p:pic>
        <p:nvPicPr>
          <p:cNvPr id="215" name="Google Shape;215;p9" descr="A couple of white speech bubbles&#10;&#10;Description automatically generated"/>
          <p:cNvPicPr preferRelativeResize="0"/>
          <p:nvPr/>
        </p:nvPicPr>
        <p:blipFill rotWithShape="1">
          <a:blip r:embed="rId7">
            <a:alphaModFix/>
          </a:blip>
          <a:srcRect l="58077" t="29986" r="20162" b="41380"/>
          <a:stretch/>
        </p:blipFill>
        <p:spPr>
          <a:xfrm>
            <a:off x="7082119" y="2057400"/>
            <a:ext cx="2653552" cy="196327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1000"/>
                                        <p:tgtEl>
                                          <p:spTgt spid="2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4"/>
                                        </p:tgtEl>
                                        <p:attrNameLst>
                                          <p:attrName>style.visibility</p:attrName>
                                        </p:attrNameLst>
                                      </p:cBhvr>
                                      <p:to>
                                        <p:strVal val="visible"/>
                                      </p:to>
                                    </p:set>
                                    <p:animEffect transition="in" filter="fade">
                                      <p:cBhvr>
                                        <p:cTn id="12" dur="1000"/>
                                        <p:tgtEl>
                                          <p:spTgt spid="2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2"/>
                                        </p:tgtEl>
                                        <p:attrNameLst>
                                          <p:attrName>style.visibility</p:attrName>
                                        </p:attrNameLst>
                                      </p:cBhvr>
                                      <p:to>
                                        <p:strVal val="visible"/>
                                      </p:to>
                                    </p:set>
                                    <p:animEffect transition="in" filter="fade">
                                      <p:cBhvr>
                                        <p:cTn id="17" dur="1000"/>
                                        <p:tgtEl>
                                          <p:spTgt spid="2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
                                        </p:tgtEl>
                                        <p:attrNameLst>
                                          <p:attrName>style.visibility</p:attrName>
                                        </p:attrNameLst>
                                      </p:cBhvr>
                                      <p:to>
                                        <p:strVal val="visible"/>
                                      </p:to>
                                    </p:set>
                                    <p:animEffect transition="in" filter="fade">
                                      <p:cBhvr>
                                        <p:cTn id="22" dur="1000"/>
                                        <p:tgtEl>
                                          <p:spTgt spid="2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3"/>
                                        </p:tgtEl>
                                        <p:attrNameLst>
                                          <p:attrName>style.visibility</p:attrName>
                                        </p:attrNameLst>
                                      </p:cBhvr>
                                      <p:to>
                                        <p:strVal val="visible"/>
                                      </p:to>
                                    </p:set>
                                    <p:animEffect transition="in" filter="fade">
                                      <p:cBhvr>
                                        <p:cTn id="27" dur="10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10" descr="A pink rectangular object with black text&#10;&#10;Description automatically generated"/>
          <p:cNvPicPr preferRelativeResize="0"/>
          <p:nvPr/>
        </p:nvPicPr>
        <p:blipFill rotWithShape="1">
          <a:blip r:embed="rId3">
            <a:alphaModFix/>
          </a:blip>
          <a:srcRect/>
          <a:stretch/>
        </p:blipFill>
        <p:spPr>
          <a:xfrm>
            <a:off x="0" y="1260"/>
            <a:ext cx="12194242" cy="6856740"/>
          </a:xfrm>
          <a:prstGeom prst="rect">
            <a:avLst/>
          </a:prstGeom>
          <a:noFill/>
          <a:ln>
            <a:noFill/>
          </a:ln>
        </p:spPr>
      </p:pic>
      <p:pic>
        <p:nvPicPr>
          <p:cNvPr id="222" name="Google Shape;222;p10" descr="A cartoon of women wearing headscarves&#10;&#10;Description automatically generated"/>
          <p:cNvPicPr preferRelativeResize="0"/>
          <p:nvPr/>
        </p:nvPicPr>
        <p:blipFill rotWithShape="1">
          <a:blip r:embed="rId4">
            <a:alphaModFix/>
          </a:blip>
          <a:srcRect/>
          <a:stretch/>
        </p:blipFill>
        <p:spPr>
          <a:xfrm>
            <a:off x="0" y="1259"/>
            <a:ext cx="12192000" cy="6855479"/>
          </a:xfrm>
          <a:prstGeom prst="rect">
            <a:avLst/>
          </a:prstGeom>
          <a:noFill/>
          <a:ln>
            <a:noFill/>
          </a:ln>
        </p:spPr>
      </p:pic>
      <p:pic>
        <p:nvPicPr>
          <p:cNvPr id="223" name="Google Shape;223;p10" descr="A cartoon of two people&#10;&#10;Description automatically generated"/>
          <p:cNvPicPr preferRelativeResize="0"/>
          <p:nvPr/>
        </p:nvPicPr>
        <p:blipFill rotWithShape="1">
          <a:blip r:embed="rId5">
            <a:alphaModFix/>
          </a:blip>
          <a:srcRect/>
          <a:stretch/>
        </p:blipFill>
        <p:spPr>
          <a:xfrm>
            <a:off x="0" y="1260"/>
            <a:ext cx="12191998" cy="6855478"/>
          </a:xfrm>
          <a:prstGeom prst="rect">
            <a:avLst/>
          </a:prstGeom>
          <a:noFill/>
          <a:ln>
            <a:noFill/>
          </a:ln>
        </p:spPr>
      </p:pic>
      <p:pic>
        <p:nvPicPr>
          <p:cNvPr id="224" name="Google Shape;224;p10" descr="A group of white rectangular objects with black text&#10;&#10;Description automatically generated"/>
          <p:cNvPicPr preferRelativeResize="0"/>
          <p:nvPr/>
        </p:nvPicPr>
        <p:blipFill rotWithShape="1">
          <a:blip r:embed="rId6">
            <a:alphaModFix/>
          </a:blip>
          <a:srcRect l="40250" t="19593" r="38247" b="50009"/>
          <a:stretch/>
        </p:blipFill>
        <p:spPr>
          <a:xfrm>
            <a:off x="4908178" y="1344704"/>
            <a:ext cx="2622176" cy="2084295"/>
          </a:xfrm>
          <a:prstGeom prst="rect">
            <a:avLst/>
          </a:prstGeom>
          <a:noFill/>
          <a:ln>
            <a:noFill/>
          </a:ln>
        </p:spPr>
      </p:pic>
      <p:pic>
        <p:nvPicPr>
          <p:cNvPr id="225" name="Google Shape;225;p10" descr="A couple of white rectangular speech bubbles&#10;&#10;Description automatically generated"/>
          <p:cNvPicPr preferRelativeResize="0"/>
          <p:nvPr/>
        </p:nvPicPr>
        <p:blipFill rotWithShape="1">
          <a:blip r:embed="rId7">
            <a:alphaModFix/>
          </a:blip>
          <a:srcRect l="21833" t="29202" r="56663" b="40400"/>
          <a:stretch/>
        </p:blipFill>
        <p:spPr>
          <a:xfrm>
            <a:off x="2662518" y="2003612"/>
            <a:ext cx="2622177" cy="2084294"/>
          </a:xfrm>
          <a:prstGeom prst="rect">
            <a:avLst/>
          </a:prstGeom>
          <a:noFill/>
          <a:ln>
            <a:noFill/>
          </a:ln>
        </p:spPr>
      </p:pic>
      <p:pic>
        <p:nvPicPr>
          <p:cNvPr id="226" name="Google Shape;226;p10" descr="A couple of white rectangular speech bubbles&#10;&#10;Description automatically generated"/>
          <p:cNvPicPr preferRelativeResize="0"/>
          <p:nvPr/>
        </p:nvPicPr>
        <p:blipFill rotWithShape="1">
          <a:blip r:embed="rId7">
            <a:alphaModFix/>
          </a:blip>
          <a:srcRect l="58003" t="29202" r="20493" b="40400"/>
          <a:stretch/>
        </p:blipFill>
        <p:spPr>
          <a:xfrm>
            <a:off x="7073152" y="2003612"/>
            <a:ext cx="2622177" cy="2084294"/>
          </a:xfrm>
          <a:prstGeom prst="rect">
            <a:avLst/>
          </a:prstGeom>
          <a:noFill/>
          <a:ln>
            <a:noFill/>
          </a:ln>
        </p:spPr>
      </p:pic>
      <p:pic>
        <p:nvPicPr>
          <p:cNvPr id="227" name="Google Shape;227;p10" descr="A group of white rectangular objects with black text&#10;&#10;Description automatically generated"/>
          <p:cNvPicPr preferRelativeResize="0"/>
          <p:nvPr/>
        </p:nvPicPr>
        <p:blipFill rotWithShape="1">
          <a:blip r:embed="rId6">
            <a:alphaModFix/>
          </a:blip>
          <a:srcRect l="3198" t="19593" r="75298" b="50009"/>
          <a:stretch/>
        </p:blipFill>
        <p:spPr>
          <a:xfrm>
            <a:off x="9318812" y="1344704"/>
            <a:ext cx="2622176" cy="2084295"/>
          </a:xfrm>
          <a:prstGeom prst="rect">
            <a:avLst/>
          </a:prstGeom>
          <a:noFill/>
          <a:ln>
            <a:noFill/>
          </a:ln>
        </p:spPr>
      </p:pic>
      <p:pic>
        <p:nvPicPr>
          <p:cNvPr id="228" name="Google Shape;228;p10" descr="A group of white rectangular objects with black text&#10;&#10;Description automatically generated"/>
          <p:cNvPicPr preferRelativeResize="0"/>
          <p:nvPr/>
        </p:nvPicPr>
        <p:blipFill rotWithShape="1">
          <a:blip r:embed="rId6">
            <a:alphaModFix/>
          </a:blip>
          <a:srcRect l="76420" t="19593" r="2077" b="50009"/>
          <a:stretch/>
        </p:blipFill>
        <p:spPr>
          <a:xfrm>
            <a:off x="389964" y="1343441"/>
            <a:ext cx="2622177" cy="208429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1000"/>
                                        <p:tgtEl>
                                          <p:spTgt spid="2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7"/>
                                        </p:tgtEl>
                                        <p:attrNameLst>
                                          <p:attrName>style.visibility</p:attrName>
                                        </p:attrNameLst>
                                      </p:cBhvr>
                                      <p:to>
                                        <p:strVal val="visible"/>
                                      </p:to>
                                    </p:set>
                                    <p:animEffect transition="in" filter="fade">
                                      <p:cBhvr>
                                        <p:cTn id="12" dur="1000"/>
                                        <p:tgtEl>
                                          <p:spTgt spid="2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
                                        </p:tgtEl>
                                        <p:attrNameLst>
                                          <p:attrName>style.visibility</p:attrName>
                                        </p:attrNameLst>
                                      </p:cBhvr>
                                      <p:to>
                                        <p:strVal val="visible"/>
                                      </p:to>
                                    </p:set>
                                    <p:animEffect transition="in" filter="fade">
                                      <p:cBhvr>
                                        <p:cTn id="17" dur="1000"/>
                                        <p:tgtEl>
                                          <p:spTgt spid="2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6"/>
                                        </p:tgtEl>
                                        <p:attrNameLst>
                                          <p:attrName>style.visibility</p:attrName>
                                        </p:attrNameLst>
                                      </p:cBhvr>
                                      <p:to>
                                        <p:strVal val="visible"/>
                                      </p:to>
                                    </p:set>
                                    <p:animEffect transition="in" filter="fade">
                                      <p:cBhvr>
                                        <p:cTn id="22" dur="1000"/>
                                        <p:tgtEl>
                                          <p:spTgt spid="2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4"/>
                                        </p:tgtEl>
                                        <p:attrNameLst>
                                          <p:attrName>style.visibility</p:attrName>
                                        </p:attrNameLst>
                                      </p:cBhvr>
                                      <p:to>
                                        <p:strVal val="visible"/>
                                      </p:to>
                                    </p:set>
                                    <p:animEffect transition="in" filter="fade">
                                      <p:cBhvr>
                                        <p:cTn id="27" dur="10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11" descr="A pink and black rectangle frame&#10;&#10;Description automatically generated"/>
          <p:cNvPicPr preferRelativeResize="0"/>
          <p:nvPr/>
        </p:nvPicPr>
        <p:blipFill rotWithShape="1">
          <a:blip r:embed="rId3">
            <a:alphaModFix/>
          </a:blip>
          <a:srcRect/>
          <a:stretch/>
        </p:blipFill>
        <p:spPr>
          <a:xfrm>
            <a:off x="-7425" y="-489466"/>
            <a:ext cx="12191999" cy="6855481"/>
          </a:xfrm>
          <a:prstGeom prst="rect">
            <a:avLst/>
          </a:prstGeom>
          <a:noFill/>
          <a:ln>
            <a:noFill/>
          </a:ln>
        </p:spPr>
      </p:pic>
      <p:pic>
        <p:nvPicPr>
          <p:cNvPr id="235" name="Google Shape;235;p11" descr="A black background with a black square&#10;&#10;Description automatically generated with medium confidence"/>
          <p:cNvPicPr preferRelativeResize="0"/>
          <p:nvPr/>
        </p:nvPicPr>
        <p:blipFill rotWithShape="1">
          <a:blip r:embed="rId4">
            <a:alphaModFix/>
          </a:blip>
          <a:srcRect l="39695" t="25194" r="38994" b="66185"/>
          <a:stretch/>
        </p:blipFill>
        <p:spPr>
          <a:xfrm>
            <a:off x="4796879" y="735038"/>
            <a:ext cx="2598235" cy="591014"/>
          </a:xfrm>
          <a:prstGeom prst="rect">
            <a:avLst/>
          </a:prstGeom>
          <a:noFill/>
          <a:ln>
            <a:noFill/>
          </a:ln>
        </p:spPr>
      </p:pic>
      <p:sp>
        <p:nvSpPr>
          <p:cNvPr id="236" name="Google Shape;236;p11"/>
          <p:cNvSpPr txBox="1"/>
          <p:nvPr/>
        </p:nvSpPr>
        <p:spPr>
          <a:xfrm>
            <a:off x="958575" y="1259175"/>
            <a:ext cx="10017600" cy="5695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a:solidFill>
                  <a:schemeClr val="dk1"/>
                </a:solidFill>
                <a:latin typeface="Fira Sans"/>
                <a:ea typeface="Fira Sans"/>
                <a:cs typeface="Fira Sans"/>
                <a:sym typeface="Fira Sans"/>
              </a:rPr>
              <a:t>If you have an online safety worry it is important to talk to:</a:t>
            </a:r>
            <a:endParaRPr sz="2800">
              <a:solidFill>
                <a:schemeClr val="dk1"/>
              </a:solidFill>
              <a:latin typeface="Fira Sans"/>
              <a:ea typeface="Fira Sans"/>
              <a:cs typeface="Fira Sans"/>
              <a:sym typeface="Fira Sans"/>
            </a:endParaRPr>
          </a:p>
          <a:p>
            <a:pPr marL="0" marR="0" lvl="0" indent="0" algn="ctr" rtl="0">
              <a:spcBef>
                <a:spcPts val="0"/>
              </a:spcBef>
              <a:spcAft>
                <a:spcPts val="0"/>
              </a:spcAft>
              <a:buNone/>
            </a:pPr>
            <a:r>
              <a:rPr lang="en-GB" sz="2800">
                <a:solidFill>
                  <a:schemeClr val="dk1"/>
                </a:solidFill>
                <a:latin typeface="Fira Sans"/>
                <a:ea typeface="Fira Sans"/>
                <a:cs typeface="Fira Sans"/>
                <a:sym typeface="Fira Sans"/>
              </a:rPr>
              <a:t>Your parents</a:t>
            </a:r>
            <a:endParaRPr sz="2800">
              <a:solidFill>
                <a:schemeClr val="dk1"/>
              </a:solidFill>
              <a:latin typeface="Fira Sans"/>
              <a:ea typeface="Fira Sans"/>
              <a:cs typeface="Fira Sans"/>
              <a:sym typeface="Fira Sans"/>
            </a:endParaRPr>
          </a:p>
          <a:p>
            <a:pPr marL="0" marR="0" lvl="0" indent="0" algn="ctr" rtl="0">
              <a:spcBef>
                <a:spcPts val="0"/>
              </a:spcBef>
              <a:spcAft>
                <a:spcPts val="0"/>
              </a:spcAft>
              <a:buNone/>
            </a:pPr>
            <a:r>
              <a:rPr lang="en-GB" sz="2800">
                <a:solidFill>
                  <a:schemeClr val="dk1"/>
                </a:solidFill>
                <a:latin typeface="Fira Sans"/>
                <a:ea typeface="Fira Sans"/>
                <a:cs typeface="Fira Sans"/>
                <a:sym typeface="Fira Sans"/>
              </a:rPr>
              <a:t>Your class teacher</a:t>
            </a:r>
            <a:endParaRPr sz="2800">
              <a:solidFill>
                <a:schemeClr val="dk1"/>
              </a:solidFill>
              <a:latin typeface="Fira Sans"/>
              <a:ea typeface="Fira Sans"/>
              <a:cs typeface="Fira Sans"/>
              <a:sym typeface="Fira Sans"/>
            </a:endParaRPr>
          </a:p>
          <a:p>
            <a:pPr marL="0" marR="0" lvl="0" indent="0" algn="ctr" rtl="0">
              <a:spcBef>
                <a:spcPts val="0"/>
              </a:spcBef>
              <a:spcAft>
                <a:spcPts val="0"/>
              </a:spcAft>
              <a:buNone/>
            </a:pPr>
            <a:r>
              <a:rPr lang="en-GB" sz="2800">
                <a:solidFill>
                  <a:schemeClr val="dk1"/>
                </a:solidFill>
                <a:latin typeface="Fira Sans"/>
                <a:ea typeface="Fira Sans"/>
                <a:cs typeface="Fira Sans"/>
                <a:sym typeface="Fira Sans"/>
              </a:rPr>
              <a:t>Your Pupil Support Assistant</a:t>
            </a:r>
            <a:endParaRPr sz="2800">
              <a:solidFill>
                <a:schemeClr val="dk1"/>
              </a:solidFill>
              <a:latin typeface="Fira Sans"/>
              <a:ea typeface="Fira Sans"/>
              <a:cs typeface="Fira Sans"/>
              <a:sym typeface="Fira Sans"/>
            </a:endParaRPr>
          </a:p>
          <a:p>
            <a:pPr marL="0" marR="0" lvl="0" indent="0" algn="ctr" rtl="0">
              <a:spcBef>
                <a:spcPts val="0"/>
              </a:spcBef>
              <a:spcAft>
                <a:spcPts val="0"/>
              </a:spcAft>
              <a:buNone/>
            </a:pPr>
            <a:r>
              <a:rPr lang="en-GB" sz="2800">
                <a:solidFill>
                  <a:schemeClr val="dk1"/>
                </a:solidFill>
                <a:latin typeface="Fira Sans"/>
                <a:ea typeface="Fira Sans"/>
                <a:cs typeface="Fira Sans"/>
                <a:sym typeface="Fira Sans"/>
              </a:rPr>
              <a:t>Miss Bell</a:t>
            </a:r>
            <a:endParaRPr sz="2800">
              <a:solidFill>
                <a:schemeClr val="dk1"/>
              </a:solidFill>
              <a:latin typeface="Fira Sans"/>
              <a:ea typeface="Fira Sans"/>
              <a:cs typeface="Fira Sans"/>
              <a:sym typeface="Fira Sans"/>
            </a:endParaRPr>
          </a:p>
          <a:p>
            <a:pPr marL="0" marR="0" lvl="0" indent="0" algn="ctr" rtl="0">
              <a:spcBef>
                <a:spcPts val="0"/>
              </a:spcBef>
              <a:spcAft>
                <a:spcPts val="0"/>
              </a:spcAft>
              <a:buNone/>
            </a:pPr>
            <a:r>
              <a:rPr lang="en-GB" sz="2800">
                <a:solidFill>
                  <a:schemeClr val="dk1"/>
                </a:solidFill>
                <a:latin typeface="Fira Sans"/>
                <a:ea typeface="Fira Sans"/>
                <a:cs typeface="Fira Sans"/>
                <a:sym typeface="Fira Sans"/>
              </a:rPr>
              <a:t>Miss Jones</a:t>
            </a:r>
            <a:endParaRPr sz="2800">
              <a:solidFill>
                <a:schemeClr val="dk1"/>
              </a:solidFill>
              <a:latin typeface="Fira Sans"/>
              <a:ea typeface="Fira Sans"/>
              <a:cs typeface="Fira Sans"/>
              <a:sym typeface="Fira Sans"/>
            </a:endParaRPr>
          </a:p>
          <a:p>
            <a:pPr marL="0" marR="0" lvl="0" indent="0" algn="ctr" rtl="0">
              <a:spcBef>
                <a:spcPts val="0"/>
              </a:spcBef>
              <a:spcAft>
                <a:spcPts val="0"/>
              </a:spcAft>
              <a:buNone/>
            </a:pPr>
            <a:r>
              <a:rPr lang="en-GB" sz="2800">
                <a:solidFill>
                  <a:schemeClr val="dk1"/>
                </a:solidFill>
                <a:latin typeface="Fira Sans"/>
                <a:ea typeface="Fira Sans"/>
                <a:cs typeface="Fira Sans"/>
                <a:sym typeface="Fira Sans"/>
              </a:rPr>
              <a:t>Mr Tupper/Mrs Stephens/Miss Herdecka</a:t>
            </a:r>
            <a:endParaRPr sz="2800">
              <a:solidFill>
                <a:schemeClr val="dk1"/>
              </a:solidFill>
              <a:latin typeface="Fira Sans"/>
              <a:ea typeface="Fira Sans"/>
              <a:cs typeface="Fira Sans"/>
              <a:sym typeface="Fira Sans"/>
            </a:endParaRPr>
          </a:p>
          <a:p>
            <a:pPr marL="0" marR="0" lvl="0" indent="0" algn="ctr" rtl="0">
              <a:spcBef>
                <a:spcPts val="0"/>
              </a:spcBef>
              <a:spcAft>
                <a:spcPts val="0"/>
              </a:spcAft>
              <a:buNone/>
            </a:pPr>
            <a:r>
              <a:rPr lang="en-GB" sz="2800">
                <a:solidFill>
                  <a:schemeClr val="dk1"/>
                </a:solidFill>
                <a:latin typeface="Fira Sans"/>
                <a:ea typeface="Fira Sans"/>
                <a:cs typeface="Fira Sans"/>
                <a:sym typeface="Fira Sans"/>
              </a:rPr>
              <a:t>Miss Casey/Mrs Allen</a:t>
            </a:r>
            <a:endParaRPr sz="2800">
              <a:solidFill>
                <a:schemeClr val="dk1"/>
              </a:solidFill>
              <a:latin typeface="Fira Sans"/>
              <a:ea typeface="Fira Sans"/>
              <a:cs typeface="Fira Sans"/>
              <a:sym typeface="Fira Sans"/>
            </a:endParaRPr>
          </a:p>
          <a:p>
            <a:pPr marL="0" marR="0" lvl="0" indent="0" algn="ctr" rtl="0">
              <a:spcBef>
                <a:spcPts val="0"/>
              </a:spcBef>
              <a:spcAft>
                <a:spcPts val="0"/>
              </a:spcAft>
              <a:buNone/>
            </a:pPr>
            <a:r>
              <a:rPr lang="en-GB" sz="2800">
                <a:solidFill>
                  <a:schemeClr val="dk1"/>
                </a:solidFill>
                <a:latin typeface="Fira Sans"/>
                <a:ea typeface="Fira Sans"/>
                <a:cs typeface="Fira Sans"/>
                <a:sym typeface="Fira Sans"/>
              </a:rPr>
              <a:t>Miss Sims-Online Safety Governor</a:t>
            </a:r>
            <a:endParaRPr sz="2800">
              <a:solidFill>
                <a:schemeClr val="dk1"/>
              </a:solidFill>
              <a:latin typeface="Fira Sans"/>
              <a:ea typeface="Fira Sans"/>
              <a:cs typeface="Fira Sans"/>
              <a:sym typeface="Fira Sans"/>
            </a:endParaRPr>
          </a:p>
          <a:p>
            <a:pPr marL="0" marR="0" lvl="0" indent="0" algn="ctr" rtl="0">
              <a:spcBef>
                <a:spcPts val="0"/>
              </a:spcBef>
              <a:spcAft>
                <a:spcPts val="0"/>
              </a:spcAft>
              <a:buNone/>
            </a:pPr>
            <a:r>
              <a:rPr lang="en-GB" sz="2800" b="1">
                <a:solidFill>
                  <a:schemeClr val="dk1"/>
                </a:solidFill>
                <a:latin typeface="Fira Sans"/>
                <a:ea typeface="Fira Sans"/>
                <a:cs typeface="Fira Sans"/>
                <a:sym typeface="Fira Sans"/>
              </a:rPr>
              <a:t>We are all here to help you!</a:t>
            </a:r>
            <a:endParaRPr sz="2800" b="1">
              <a:solidFill>
                <a:schemeClr val="dk1"/>
              </a:solidFill>
              <a:latin typeface="Fira Sans"/>
              <a:ea typeface="Fira Sans"/>
              <a:cs typeface="Fira Sans"/>
              <a:sym typeface="Fira Sans"/>
            </a:endParaRPr>
          </a:p>
          <a:p>
            <a:pPr marL="0" marR="0" lvl="0" indent="0" algn="ctr" rtl="0">
              <a:spcBef>
                <a:spcPts val="0"/>
              </a:spcBef>
              <a:spcAft>
                <a:spcPts val="0"/>
              </a:spcAft>
              <a:buNone/>
            </a:pPr>
            <a:endParaRPr sz="2800">
              <a:solidFill>
                <a:schemeClr val="dk1"/>
              </a:solidFill>
              <a:latin typeface="Fira Sans"/>
              <a:ea typeface="Fira Sans"/>
              <a:cs typeface="Fira Sans"/>
              <a:sym typeface="Fira Sans"/>
            </a:endParaRPr>
          </a:p>
          <a:p>
            <a:pPr marL="0" marR="0" lvl="0" indent="0" algn="ctr" rtl="0">
              <a:spcBef>
                <a:spcPts val="0"/>
              </a:spcBef>
              <a:spcAft>
                <a:spcPts val="0"/>
              </a:spcAft>
              <a:buNone/>
            </a:pPr>
            <a:endParaRPr sz="2800">
              <a:solidFill>
                <a:schemeClr val="dk1"/>
              </a:solidFill>
              <a:latin typeface="Fira Sans"/>
              <a:ea typeface="Fira Sans"/>
              <a:cs typeface="Fira Sans"/>
              <a:sym typeface="Fira Sans"/>
            </a:endParaRPr>
          </a:p>
          <a:p>
            <a:pPr marL="0" marR="0" lvl="0" indent="0" algn="ctr" rtl="0">
              <a:spcBef>
                <a:spcPts val="0"/>
              </a:spcBef>
              <a:spcAft>
                <a:spcPts val="0"/>
              </a:spcAft>
              <a:buNone/>
            </a:pPr>
            <a:endParaRPr sz="2800">
              <a:solidFill>
                <a:schemeClr val="dk1"/>
              </a:solidFill>
              <a:latin typeface="Fira Sans"/>
              <a:ea typeface="Fira Sans"/>
              <a:cs typeface="Fira Sans"/>
              <a:sym typeface="Fira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12" descr="A pink rectangle with white border&#10;&#10;Description automatically generated"/>
          <p:cNvPicPr preferRelativeResize="0"/>
          <p:nvPr/>
        </p:nvPicPr>
        <p:blipFill rotWithShape="1">
          <a:blip r:embed="rId3">
            <a:alphaModFix/>
          </a:blip>
          <a:srcRect/>
          <a:stretch/>
        </p:blipFill>
        <p:spPr>
          <a:xfrm>
            <a:off x="0" y="280"/>
            <a:ext cx="12192498" cy="6857720"/>
          </a:xfrm>
          <a:prstGeom prst="rect">
            <a:avLst/>
          </a:prstGeom>
          <a:noFill/>
          <a:ln>
            <a:noFill/>
          </a:ln>
        </p:spPr>
      </p:pic>
      <p:pic>
        <p:nvPicPr>
          <p:cNvPr id="243" name="Google Shape;243;p12" descr="A computer with a white screen&#10;&#10;Description automatically generated"/>
          <p:cNvPicPr preferRelativeResize="0"/>
          <p:nvPr/>
        </p:nvPicPr>
        <p:blipFill rotWithShape="1">
          <a:blip r:embed="rId4">
            <a:alphaModFix/>
          </a:blip>
          <a:srcRect/>
          <a:stretch/>
        </p:blipFill>
        <p:spPr>
          <a:xfrm>
            <a:off x="0" y="1260"/>
            <a:ext cx="12194242" cy="6856740"/>
          </a:xfrm>
          <a:prstGeom prst="rect">
            <a:avLst/>
          </a:prstGeom>
          <a:noFill/>
          <a:ln>
            <a:noFill/>
          </a:ln>
        </p:spPr>
      </p:pic>
      <p:pic>
        <p:nvPicPr>
          <p:cNvPr id="244" name="Google Shape;244;p12" descr="A black background with a black square&#10;&#10;Description automatically generated with medium confidence"/>
          <p:cNvPicPr preferRelativeResize="0"/>
          <p:nvPr/>
        </p:nvPicPr>
        <p:blipFill rotWithShape="1">
          <a:blip r:embed="rId5">
            <a:alphaModFix/>
          </a:blip>
          <a:srcRect l="24083" t="17165" r="23136" b="23078"/>
          <a:stretch/>
        </p:blipFill>
        <p:spPr>
          <a:xfrm>
            <a:off x="2936630" y="1178169"/>
            <a:ext cx="6435969" cy="409721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fade">
                                      <p:cBhvr>
                                        <p:cTn id="7" dur="5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13" descr="A white board with blue and orange lines and dots&#10;&#10;Description automatically generated"/>
          <p:cNvPicPr preferRelativeResize="0"/>
          <p:nvPr/>
        </p:nvPicPr>
        <p:blipFill rotWithShape="1">
          <a:blip r:embed="rId3">
            <a:alphaModFix/>
          </a:blip>
          <a:srcRect/>
          <a:stretch/>
        </p:blipFill>
        <p:spPr>
          <a:xfrm>
            <a:off x="0" y="1259"/>
            <a:ext cx="12192000" cy="6855479"/>
          </a:xfrm>
          <a:prstGeom prst="rect">
            <a:avLst/>
          </a:prstGeom>
          <a:noFill/>
          <a:ln>
            <a:noFill/>
          </a:ln>
        </p:spPr>
      </p:pic>
      <p:pic>
        <p:nvPicPr>
          <p:cNvPr id="251" name="Google Shape;251;p13" descr="A black background with a black square&#10;&#10;Description automatically generated with medium confidence"/>
          <p:cNvPicPr preferRelativeResize="0"/>
          <p:nvPr/>
        </p:nvPicPr>
        <p:blipFill rotWithShape="1">
          <a:blip r:embed="rId4">
            <a:alphaModFix/>
          </a:blip>
          <a:srcRect/>
          <a:stretch/>
        </p:blipFill>
        <p:spPr>
          <a:xfrm>
            <a:off x="-1" y="1259"/>
            <a:ext cx="12191999" cy="6855479"/>
          </a:xfrm>
          <a:prstGeom prst="rect">
            <a:avLst/>
          </a:prstGeom>
          <a:noFill/>
          <a:ln>
            <a:noFill/>
          </a:ln>
        </p:spPr>
      </p:pic>
      <p:pic>
        <p:nvPicPr>
          <p:cNvPr id="252" name="Google Shape;252;p13" descr="A screenshot of a video game&#10;&#10;Description automatically generated"/>
          <p:cNvPicPr preferRelativeResize="0"/>
          <p:nvPr/>
        </p:nvPicPr>
        <p:blipFill rotWithShape="1">
          <a:blip r:embed="rId5">
            <a:alphaModFix/>
          </a:blip>
          <a:srcRect l="28897" t="11947" r="28419"/>
          <a:stretch/>
        </p:blipFill>
        <p:spPr>
          <a:xfrm>
            <a:off x="3523128" y="820270"/>
            <a:ext cx="5204013" cy="60364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fade">
                                      <p:cBhvr>
                                        <p:cTn id="7"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3" descr="A pink rectangular object with black border&#10;&#10;Description automatically generated"/>
          <p:cNvPicPr preferRelativeResize="0"/>
          <p:nvPr/>
        </p:nvPicPr>
        <p:blipFill rotWithShape="1">
          <a:blip r:embed="rId3">
            <a:alphaModFix/>
          </a:blip>
          <a:srcRect/>
          <a:stretch/>
        </p:blipFill>
        <p:spPr>
          <a:xfrm>
            <a:off x="0" y="1259"/>
            <a:ext cx="12192000" cy="6855479"/>
          </a:xfrm>
          <a:prstGeom prst="rect">
            <a:avLst/>
          </a:prstGeom>
          <a:noFill/>
          <a:ln>
            <a:noFill/>
          </a:ln>
        </p:spPr>
      </p:pic>
      <p:pic>
        <p:nvPicPr>
          <p:cNvPr id="99" name="Google Shape;99;p3" descr="A black background with a black square&#10;&#10;Description automatically generated with medium confidence"/>
          <p:cNvPicPr preferRelativeResize="0"/>
          <p:nvPr/>
        </p:nvPicPr>
        <p:blipFill rotWithShape="1">
          <a:blip r:embed="rId4">
            <a:alphaModFix/>
          </a:blip>
          <a:srcRect/>
          <a:stretch/>
        </p:blipFill>
        <p:spPr>
          <a:xfrm>
            <a:off x="0" y="1260"/>
            <a:ext cx="12194242" cy="6856740"/>
          </a:xfrm>
          <a:prstGeom prst="rect">
            <a:avLst/>
          </a:prstGeom>
          <a:noFill/>
          <a:ln>
            <a:noFill/>
          </a:ln>
        </p:spPr>
      </p:pic>
      <p:pic>
        <p:nvPicPr>
          <p:cNvPr id="100" name="Google Shape;100;p3" descr="A group of icons on a black background&#10;&#10;Description automatically generated"/>
          <p:cNvPicPr preferRelativeResize="0"/>
          <p:nvPr/>
        </p:nvPicPr>
        <p:blipFill rotWithShape="1">
          <a:blip r:embed="rId5">
            <a:alphaModFix/>
          </a:blip>
          <a:srcRect l="10918" t="38308" r="68861" b="23703"/>
          <a:stretch/>
        </p:blipFill>
        <p:spPr>
          <a:xfrm>
            <a:off x="1331089" y="2627454"/>
            <a:ext cx="2465408" cy="2604304"/>
          </a:xfrm>
          <a:prstGeom prst="rect">
            <a:avLst/>
          </a:prstGeom>
          <a:noFill/>
          <a:ln>
            <a:noFill/>
          </a:ln>
        </p:spPr>
      </p:pic>
      <p:pic>
        <p:nvPicPr>
          <p:cNvPr id="101" name="Google Shape;101;p3" descr="A group of icons on a black background&#10;&#10;Description automatically generated"/>
          <p:cNvPicPr preferRelativeResize="0"/>
          <p:nvPr/>
        </p:nvPicPr>
        <p:blipFill rotWithShape="1">
          <a:blip r:embed="rId5">
            <a:alphaModFix/>
          </a:blip>
          <a:srcRect l="40348" t="34274" r="40569" b="18788"/>
          <a:stretch/>
        </p:blipFill>
        <p:spPr>
          <a:xfrm>
            <a:off x="4919241" y="2349662"/>
            <a:ext cx="2326512" cy="3217762"/>
          </a:xfrm>
          <a:prstGeom prst="rect">
            <a:avLst/>
          </a:prstGeom>
          <a:noFill/>
          <a:ln>
            <a:noFill/>
          </a:ln>
        </p:spPr>
      </p:pic>
      <p:pic>
        <p:nvPicPr>
          <p:cNvPr id="102" name="Google Shape;102;p3" descr="A group of icons on a black background&#10;&#10;Description automatically generated"/>
          <p:cNvPicPr preferRelativeResize="0"/>
          <p:nvPr/>
        </p:nvPicPr>
        <p:blipFill rotWithShape="1">
          <a:blip r:embed="rId5">
            <a:alphaModFix/>
          </a:blip>
          <a:srcRect l="70744" t="34274" r="13686" b="18788"/>
          <a:stretch/>
        </p:blipFill>
        <p:spPr>
          <a:xfrm>
            <a:off x="8611565" y="2349662"/>
            <a:ext cx="1898248" cy="321776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4" descr="A pink rectangular object with black border&#10;&#10;Description automatically generated"/>
          <p:cNvPicPr preferRelativeResize="0"/>
          <p:nvPr/>
        </p:nvPicPr>
        <p:blipFill rotWithShape="1">
          <a:blip r:embed="rId3">
            <a:alphaModFix/>
          </a:blip>
          <a:srcRect/>
          <a:stretch/>
        </p:blipFill>
        <p:spPr>
          <a:xfrm>
            <a:off x="0" y="1259"/>
            <a:ext cx="12192000" cy="6855479"/>
          </a:xfrm>
          <a:prstGeom prst="rect">
            <a:avLst/>
          </a:prstGeom>
          <a:noFill/>
          <a:ln>
            <a:noFill/>
          </a:ln>
        </p:spPr>
      </p:pic>
      <p:pic>
        <p:nvPicPr>
          <p:cNvPr id="109" name="Google Shape;109;p4" descr="A group of colorful lines&#10;&#10;Description automatically generated"/>
          <p:cNvPicPr preferRelativeResize="0"/>
          <p:nvPr/>
        </p:nvPicPr>
        <p:blipFill rotWithShape="1">
          <a:blip r:embed="rId4">
            <a:alphaModFix/>
          </a:blip>
          <a:srcRect/>
          <a:stretch/>
        </p:blipFill>
        <p:spPr>
          <a:xfrm>
            <a:off x="0" y="1259"/>
            <a:ext cx="12192000" cy="6855479"/>
          </a:xfrm>
          <a:prstGeom prst="rect">
            <a:avLst/>
          </a:prstGeom>
          <a:noFill/>
          <a:ln>
            <a:noFill/>
          </a:ln>
        </p:spPr>
      </p:pic>
      <p:pic>
        <p:nvPicPr>
          <p:cNvPr id="110" name="Google Shape;110;p4" descr="A black background with a black square&#10;&#10;Description automatically generated with medium confidence"/>
          <p:cNvPicPr preferRelativeResize="0"/>
          <p:nvPr/>
        </p:nvPicPr>
        <p:blipFill rotWithShape="1">
          <a:blip r:embed="rId5">
            <a:alphaModFix/>
          </a:blip>
          <a:srcRect/>
          <a:stretch/>
        </p:blipFill>
        <p:spPr>
          <a:xfrm>
            <a:off x="0" y="1260"/>
            <a:ext cx="12194242" cy="6856740"/>
          </a:xfrm>
          <a:prstGeom prst="rect">
            <a:avLst/>
          </a:prstGeom>
          <a:noFill/>
          <a:ln>
            <a:noFill/>
          </a:ln>
        </p:spPr>
      </p:pic>
      <p:pic>
        <p:nvPicPr>
          <p:cNvPr id="111" name="Google Shape;111;p4" descr="A green outline of a map&#10;&#10;Description automatically generated"/>
          <p:cNvPicPr preferRelativeResize="0"/>
          <p:nvPr/>
        </p:nvPicPr>
        <p:blipFill rotWithShape="1">
          <a:blip r:embed="rId6">
            <a:alphaModFix/>
          </a:blip>
          <a:srcRect l="32826" t="7263" r="32501" b="4121"/>
          <a:stretch/>
        </p:blipFill>
        <p:spPr>
          <a:xfrm>
            <a:off x="4002197" y="499240"/>
            <a:ext cx="4227404" cy="6074980"/>
          </a:xfrm>
          <a:prstGeom prst="rect">
            <a:avLst/>
          </a:prstGeom>
          <a:noFill/>
          <a:ln>
            <a:noFill/>
          </a:ln>
        </p:spPr>
      </p:pic>
      <p:pic>
        <p:nvPicPr>
          <p:cNvPr id="112" name="Google Shape;112;p4" descr="A group of cell phones with orange pointers&#10;&#10;Description automatically generated"/>
          <p:cNvPicPr preferRelativeResize="0"/>
          <p:nvPr/>
        </p:nvPicPr>
        <p:blipFill rotWithShape="1">
          <a:blip r:embed="rId7">
            <a:alphaModFix/>
          </a:blip>
          <a:srcRect l="36121" t="4138" r="59827" b="84514"/>
          <a:stretch/>
        </p:blipFill>
        <p:spPr>
          <a:xfrm>
            <a:off x="4403834" y="283780"/>
            <a:ext cx="493987" cy="777766"/>
          </a:xfrm>
          <a:prstGeom prst="rect">
            <a:avLst/>
          </a:prstGeom>
          <a:noFill/>
          <a:ln>
            <a:noFill/>
          </a:ln>
        </p:spPr>
      </p:pic>
      <p:pic>
        <p:nvPicPr>
          <p:cNvPr id="113" name="Google Shape;113;p4" descr="A group of cell phones with orange pointers&#10;&#10;Description automatically generated"/>
          <p:cNvPicPr preferRelativeResize="0"/>
          <p:nvPr/>
        </p:nvPicPr>
        <p:blipFill rotWithShape="1">
          <a:blip r:embed="rId7">
            <a:alphaModFix/>
          </a:blip>
          <a:srcRect l="36121" t="4138" r="59827" b="84514"/>
          <a:stretch/>
        </p:blipFill>
        <p:spPr>
          <a:xfrm>
            <a:off x="5370785" y="704193"/>
            <a:ext cx="493987" cy="777766"/>
          </a:xfrm>
          <a:prstGeom prst="rect">
            <a:avLst/>
          </a:prstGeom>
          <a:noFill/>
          <a:ln>
            <a:noFill/>
          </a:ln>
        </p:spPr>
      </p:pic>
      <p:pic>
        <p:nvPicPr>
          <p:cNvPr id="114" name="Google Shape;114;p4" descr="A group of cell phones with orange pointers&#10;&#10;Description automatically generated"/>
          <p:cNvPicPr preferRelativeResize="0"/>
          <p:nvPr/>
        </p:nvPicPr>
        <p:blipFill rotWithShape="1">
          <a:blip r:embed="rId7">
            <a:alphaModFix/>
          </a:blip>
          <a:srcRect l="36121" t="4138" r="59827" b="84514"/>
          <a:stretch/>
        </p:blipFill>
        <p:spPr>
          <a:xfrm>
            <a:off x="4950371" y="1208690"/>
            <a:ext cx="493987" cy="777766"/>
          </a:xfrm>
          <a:prstGeom prst="rect">
            <a:avLst/>
          </a:prstGeom>
          <a:noFill/>
          <a:ln>
            <a:noFill/>
          </a:ln>
        </p:spPr>
      </p:pic>
      <p:pic>
        <p:nvPicPr>
          <p:cNvPr id="115" name="Google Shape;115;p4" descr="A group of cell phones with orange pointers&#10;&#10;Description automatically generated"/>
          <p:cNvPicPr preferRelativeResize="0"/>
          <p:nvPr/>
        </p:nvPicPr>
        <p:blipFill rotWithShape="1">
          <a:blip r:embed="rId7">
            <a:alphaModFix/>
          </a:blip>
          <a:srcRect l="36121" t="4138" r="59827" b="84514"/>
          <a:stretch/>
        </p:blipFill>
        <p:spPr>
          <a:xfrm>
            <a:off x="5633543" y="1797270"/>
            <a:ext cx="493987" cy="777766"/>
          </a:xfrm>
          <a:prstGeom prst="rect">
            <a:avLst/>
          </a:prstGeom>
          <a:noFill/>
          <a:ln>
            <a:noFill/>
          </a:ln>
        </p:spPr>
      </p:pic>
      <p:pic>
        <p:nvPicPr>
          <p:cNvPr id="116" name="Google Shape;116;p4" descr="A group of cell phones with orange pointers&#10;&#10;Description automatically generated"/>
          <p:cNvPicPr preferRelativeResize="0"/>
          <p:nvPr/>
        </p:nvPicPr>
        <p:blipFill rotWithShape="1">
          <a:blip r:embed="rId7">
            <a:alphaModFix/>
          </a:blip>
          <a:srcRect l="36121" t="4138" r="59827" b="84514"/>
          <a:stretch/>
        </p:blipFill>
        <p:spPr>
          <a:xfrm>
            <a:off x="6400798" y="2396360"/>
            <a:ext cx="493987" cy="777766"/>
          </a:xfrm>
          <a:prstGeom prst="rect">
            <a:avLst/>
          </a:prstGeom>
          <a:noFill/>
          <a:ln>
            <a:noFill/>
          </a:ln>
        </p:spPr>
      </p:pic>
      <p:pic>
        <p:nvPicPr>
          <p:cNvPr id="117" name="Google Shape;117;p4" descr="A group of cell phones with orange pointers&#10;&#10;Description automatically generated"/>
          <p:cNvPicPr preferRelativeResize="0"/>
          <p:nvPr/>
        </p:nvPicPr>
        <p:blipFill rotWithShape="1">
          <a:blip r:embed="rId7">
            <a:alphaModFix/>
          </a:blip>
          <a:srcRect l="36121" t="4138" r="59827" b="84514"/>
          <a:stretch/>
        </p:blipFill>
        <p:spPr>
          <a:xfrm>
            <a:off x="6663557" y="3058511"/>
            <a:ext cx="493987" cy="777766"/>
          </a:xfrm>
          <a:prstGeom prst="rect">
            <a:avLst/>
          </a:prstGeom>
          <a:noFill/>
          <a:ln>
            <a:noFill/>
          </a:ln>
        </p:spPr>
      </p:pic>
      <p:pic>
        <p:nvPicPr>
          <p:cNvPr id="118" name="Google Shape;118;p4" descr="A group of cell phones with orange pointers&#10;&#10;Description automatically generated"/>
          <p:cNvPicPr preferRelativeResize="0"/>
          <p:nvPr/>
        </p:nvPicPr>
        <p:blipFill rotWithShape="1">
          <a:blip r:embed="rId7">
            <a:alphaModFix/>
          </a:blip>
          <a:srcRect l="36121" t="4138" r="59827" b="84514"/>
          <a:stretch/>
        </p:blipFill>
        <p:spPr>
          <a:xfrm>
            <a:off x="6190591" y="3394842"/>
            <a:ext cx="493987" cy="777766"/>
          </a:xfrm>
          <a:prstGeom prst="rect">
            <a:avLst/>
          </a:prstGeom>
          <a:noFill/>
          <a:ln>
            <a:noFill/>
          </a:ln>
        </p:spPr>
      </p:pic>
      <p:pic>
        <p:nvPicPr>
          <p:cNvPr id="119" name="Google Shape;119;p4" descr="A group of cell phones with orange pointers&#10;&#10;Description automatically generated"/>
          <p:cNvPicPr preferRelativeResize="0"/>
          <p:nvPr/>
        </p:nvPicPr>
        <p:blipFill rotWithShape="1">
          <a:blip r:embed="rId7">
            <a:alphaModFix/>
          </a:blip>
          <a:srcRect l="36121" t="4138" r="59827" b="84514"/>
          <a:stretch/>
        </p:blipFill>
        <p:spPr>
          <a:xfrm>
            <a:off x="6526922" y="4109545"/>
            <a:ext cx="493987" cy="777766"/>
          </a:xfrm>
          <a:prstGeom prst="rect">
            <a:avLst/>
          </a:prstGeom>
          <a:noFill/>
          <a:ln>
            <a:noFill/>
          </a:ln>
        </p:spPr>
      </p:pic>
      <p:pic>
        <p:nvPicPr>
          <p:cNvPr id="120" name="Google Shape;120;p4" descr="A group of cell phones with orange pointers&#10;&#10;Description automatically generated"/>
          <p:cNvPicPr preferRelativeResize="0"/>
          <p:nvPr/>
        </p:nvPicPr>
        <p:blipFill rotWithShape="1">
          <a:blip r:embed="rId7">
            <a:alphaModFix/>
          </a:blip>
          <a:srcRect l="36121" t="4138" r="59827" b="84514"/>
          <a:stretch/>
        </p:blipFill>
        <p:spPr>
          <a:xfrm>
            <a:off x="7157543" y="4729655"/>
            <a:ext cx="493987" cy="777766"/>
          </a:xfrm>
          <a:prstGeom prst="rect">
            <a:avLst/>
          </a:prstGeom>
          <a:noFill/>
          <a:ln>
            <a:noFill/>
          </a:ln>
        </p:spPr>
      </p:pic>
      <p:pic>
        <p:nvPicPr>
          <p:cNvPr id="121" name="Google Shape;121;p4" descr="A group of cell phones with orange pointers&#10;&#10;Description automatically generated"/>
          <p:cNvPicPr preferRelativeResize="0"/>
          <p:nvPr/>
        </p:nvPicPr>
        <p:blipFill rotWithShape="1">
          <a:blip r:embed="rId7">
            <a:alphaModFix/>
          </a:blip>
          <a:srcRect l="36121" t="4138" r="59827" b="84514"/>
          <a:stretch/>
        </p:blipFill>
        <p:spPr>
          <a:xfrm>
            <a:off x="6400798" y="5065986"/>
            <a:ext cx="493987" cy="777766"/>
          </a:xfrm>
          <a:prstGeom prst="rect">
            <a:avLst/>
          </a:prstGeom>
          <a:noFill/>
          <a:ln>
            <a:noFill/>
          </a:ln>
        </p:spPr>
      </p:pic>
      <p:pic>
        <p:nvPicPr>
          <p:cNvPr id="122" name="Google Shape;122;p4" descr="A group of cell phones with orange pointers&#10;&#10;Description automatically generated"/>
          <p:cNvPicPr preferRelativeResize="0"/>
          <p:nvPr/>
        </p:nvPicPr>
        <p:blipFill rotWithShape="1">
          <a:blip r:embed="rId7">
            <a:alphaModFix/>
          </a:blip>
          <a:srcRect l="36121" t="4138" r="59827" b="84514"/>
          <a:stretch/>
        </p:blipFill>
        <p:spPr>
          <a:xfrm>
            <a:off x="5675584" y="5286704"/>
            <a:ext cx="493987" cy="777766"/>
          </a:xfrm>
          <a:prstGeom prst="rect">
            <a:avLst/>
          </a:prstGeom>
          <a:noFill/>
          <a:ln>
            <a:noFill/>
          </a:ln>
        </p:spPr>
      </p:pic>
      <p:pic>
        <p:nvPicPr>
          <p:cNvPr id="123" name="Google Shape;123;p4" descr="A group of cell phones with orange pointers&#10;&#10;Description automatically generated"/>
          <p:cNvPicPr preferRelativeResize="0"/>
          <p:nvPr/>
        </p:nvPicPr>
        <p:blipFill rotWithShape="1">
          <a:blip r:embed="rId7">
            <a:alphaModFix/>
          </a:blip>
          <a:srcRect l="36121" t="4138" r="59827" b="84514"/>
          <a:stretch/>
        </p:blipFill>
        <p:spPr>
          <a:xfrm>
            <a:off x="5065984" y="5580994"/>
            <a:ext cx="493987" cy="777766"/>
          </a:xfrm>
          <a:prstGeom prst="rect">
            <a:avLst/>
          </a:prstGeom>
          <a:noFill/>
          <a:ln>
            <a:noFill/>
          </a:ln>
        </p:spPr>
      </p:pic>
      <p:pic>
        <p:nvPicPr>
          <p:cNvPr id="124" name="Google Shape;124;p4" descr="A group of cell phones with orange pointers&#10;&#10;Description automatically generated"/>
          <p:cNvPicPr preferRelativeResize="0"/>
          <p:nvPr/>
        </p:nvPicPr>
        <p:blipFill rotWithShape="1">
          <a:blip r:embed="rId7">
            <a:alphaModFix/>
          </a:blip>
          <a:srcRect l="36121" t="4138" r="59827" b="84514"/>
          <a:stretch/>
        </p:blipFill>
        <p:spPr>
          <a:xfrm>
            <a:off x="5707115" y="4288221"/>
            <a:ext cx="493987" cy="777766"/>
          </a:xfrm>
          <a:prstGeom prst="rect">
            <a:avLst/>
          </a:prstGeom>
          <a:noFill/>
          <a:ln>
            <a:noFill/>
          </a:ln>
        </p:spPr>
      </p:pic>
      <p:pic>
        <p:nvPicPr>
          <p:cNvPr id="125" name="Google Shape;125;p4" descr="A group of cell phones with orange pointers&#10;&#10;Description automatically generated"/>
          <p:cNvPicPr preferRelativeResize="0"/>
          <p:nvPr/>
        </p:nvPicPr>
        <p:blipFill rotWithShape="1">
          <a:blip r:embed="rId7">
            <a:alphaModFix/>
          </a:blip>
          <a:srcRect l="36121" t="4138" r="59827" b="84514"/>
          <a:stretch/>
        </p:blipFill>
        <p:spPr>
          <a:xfrm>
            <a:off x="5255170" y="2921876"/>
            <a:ext cx="493987" cy="777766"/>
          </a:xfrm>
          <a:prstGeom prst="rect">
            <a:avLst/>
          </a:prstGeom>
          <a:noFill/>
          <a:ln>
            <a:noFill/>
          </a:ln>
        </p:spPr>
      </p:pic>
      <p:pic>
        <p:nvPicPr>
          <p:cNvPr id="126" name="Google Shape;126;p4" descr="A group of cell phones with orange pointers&#10;&#10;Description automatically generated"/>
          <p:cNvPicPr preferRelativeResize="0"/>
          <p:nvPr/>
        </p:nvPicPr>
        <p:blipFill rotWithShape="1">
          <a:blip r:embed="rId7">
            <a:alphaModFix/>
          </a:blip>
          <a:srcRect l="36121" t="4138" r="59827" b="84514"/>
          <a:stretch/>
        </p:blipFill>
        <p:spPr>
          <a:xfrm>
            <a:off x="4687611" y="2596056"/>
            <a:ext cx="493987" cy="777766"/>
          </a:xfrm>
          <a:prstGeom prst="rect">
            <a:avLst/>
          </a:prstGeom>
          <a:noFill/>
          <a:ln>
            <a:noFill/>
          </a:ln>
        </p:spPr>
      </p:pic>
      <p:pic>
        <p:nvPicPr>
          <p:cNvPr id="127" name="Google Shape;127;p4" descr="A group of cell phones with orange pointers&#10;&#10;Description automatically generated"/>
          <p:cNvPicPr preferRelativeResize="0"/>
          <p:nvPr/>
        </p:nvPicPr>
        <p:blipFill rotWithShape="1">
          <a:blip r:embed="rId7">
            <a:alphaModFix/>
          </a:blip>
          <a:srcRect l="36121" t="4138" r="59827" b="84514"/>
          <a:stretch/>
        </p:blipFill>
        <p:spPr>
          <a:xfrm>
            <a:off x="4004439" y="2732691"/>
            <a:ext cx="493987" cy="77776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childTnLst>
                                </p:cTn>
                              </p:par>
                              <p:par>
                                <p:cTn id="8" presetID="10" presetClass="entr" presetSubtype="0" fill="hold" nodeType="withEffect">
                                  <p:stCondLst>
                                    <p:cond delay="0"/>
                                  </p:stCondLst>
                                  <p:childTnLst>
                                    <p:set>
                                      <p:cBhvr>
                                        <p:cTn id="9" dur="1" fill="hold">
                                          <p:stCondLst>
                                            <p:cond delay="0"/>
                                          </p:stCondLst>
                                        </p:cTn>
                                        <p:tgtEl>
                                          <p:spTgt spid="113"/>
                                        </p:tgtEl>
                                        <p:attrNameLst>
                                          <p:attrName>style.visibility</p:attrName>
                                        </p:attrNameLst>
                                      </p:cBhvr>
                                      <p:to>
                                        <p:strVal val="visible"/>
                                      </p:to>
                                    </p:set>
                                    <p:animEffect transition="in" filter="fade">
                                      <p:cBhvr>
                                        <p:cTn id="10" dur="1000"/>
                                        <p:tgtEl>
                                          <p:spTgt spid="113"/>
                                        </p:tgtEl>
                                      </p:cBhvr>
                                    </p:animEffect>
                                  </p:childTnLst>
                                </p:cTn>
                              </p:par>
                              <p:par>
                                <p:cTn id="11" presetID="10" presetClass="entr" presetSubtype="0" fill="hold" nodeType="withEffect">
                                  <p:stCondLst>
                                    <p:cond delay="0"/>
                                  </p:stCondLst>
                                  <p:childTnLst>
                                    <p:set>
                                      <p:cBhvr>
                                        <p:cTn id="12" dur="1" fill="hold">
                                          <p:stCondLst>
                                            <p:cond delay="0"/>
                                          </p:stCondLst>
                                        </p:cTn>
                                        <p:tgtEl>
                                          <p:spTgt spid="114"/>
                                        </p:tgtEl>
                                        <p:attrNameLst>
                                          <p:attrName>style.visibility</p:attrName>
                                        </p:attrNameLst>
                                      </p:cBhvr>
                                      <p:to>
                                        <p:strVal val="visible"/>
                                      </p:to>
                                    </p:set>
                                    <p:animEffect transition="in" filter="fade">
                                      <p:cBhvr>
                                        <p:cTn id="13" dur="1000"/>
                                        <p:tgtEl>
                                          <p:spTgt spid="114"/>
                                        </p:tgtEl>
                                      </p:cBhvr>
                                    </p:animEffect>
                                  </p:childTnLst>
                                </p:cTn>
                              </p:par>
                              <p:par>
                                <p:cTn id="14" presetID="10" presetClass="entr" presetSubtype="0" fill="hold" nodeType="withEffect">
                                  <p:stCondLst>
                                    <p:cond delay="0"/>
                                  </p:stCondLst>
                                  <p:childTnLst>
                                    <p:set>
                                      <p:cBhvr>
                                        <p:cTn id="15" dur="1" fill="hold">
                                          <p:stCondLst>
                                            <p:cond delay="0"/>
                                          </p:stCondLst>
                                        </p:cTn>
                                        <p:tgtEl>
                                          <p:spTgt spid="115"/>
                                        </p:tgtEl>
                                        <p:attrNameLst>
                                          <p:attrName>style.visibility</p:attrName>
                                        </p:attrNameLst>
                                      </p:cBhvr>
                                      <p:to>
                                        <p:strVal val="visible"/>
                                      </p:to>
                                    </p:set>
                                    <p:animEffect transition="in" filter="fade">
                                      <p:cBhvr>
                                        <p:cTn id="16" dur="1000"/>
                                        <p:tgtEl>
                                          <p:spTgt spid="115"/>
                                        </p:tgtEl>
                                      </p:cBhvr>
                                    </p:animEffect>
                                  </p:childTnLst>
                                </p:cTn>
                              </p:par>
                              <p:par>
                                <p:cTn id="17" presetID="10" presetClass="entr" presetSubtype="0"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Effect transition="in" filter="fade">
                                      <p:cBhvr>
                                        <p:cTn id="19" dur="1000"/>
                                        <p:tgtEl>
                                          <p:spTgt spid="116"/>
                                        </p:tgtEl>
                                      </p:cBhvr>
                                    </p:animEffect>
                                  </p:childTnLst>
                                </p:cTn>
                              </p:par>
                              <p:par>
                                <p:cTn id="20" presetID="10" presetClass="entr" presetSubtype="0" fill="hold" nodeType="withEffect">
                                  <p:stCondLst>
                                    <p:cond delay="0"/>
                                  </p:stCondLst>
                                  <p:childTnLst>
                                    <p:set>
                                      <p:cBhvr>
                                        <p:cTn id="21" dur="1" fill="hold">
                                          <p:stCondLst>
                                            <p:cond delay="0"/>
                                          </p:stCondLst>
                                        </p:cTn>
                                        <p:tgtEl>
                                          <p:spTgt spid="117"/>
                                        </p:tgtEl>
                                        <p:attrNameLst>
                                          <p:attrName>style.visibility</p:attrName>
                                        </p:attrNameLst>
                                      </p:cBhvr>
                                      <p:to>
                                        <p:strVal val="visible"/>
                                      </p:to>
                                    </p:set>
                                    <p:animEffect transition="in" filter="fade">
                                      <p:cBhvr>
                                        <p:cTn id="22" dur="1000"/>
                                        <p:tgtEl>
                                          <p:spTgt spid="117"/>
                                        </p:tgtEl>
                                      </p:cBhvr>
                                    </p:animEffect>
                                  </p:childTnLst>
                                </p:cTn>
                              </p:par>
                              <p:par>
                                <p:cTn id="23" presetID="10" presetClass="entr" presetSubtype="0" fill="hold" nodeType="withEffect">
                                  <p:stCondLst>
                                    <p:cond delay="0"/>
                                  </p:stCondLst>
                                  <p:childTnLst>
                                    <p:set>
                                      <p:cBhvr>
                                        <p:cTn id="24" dur="1" fill="hold">
                                          <p:stCondLst>
                                            <p:cond delay="0"/>
                                          </p:stCondLst>
                                        </p:cTn>
                                        <p:tgtEl>
                                          <p:spTgt spid="118"/>
                                        </p:tgtEl>
                                        <p:attrNameLst>
                                          <p:attrName>style.visibility</p:attrName>
                                        </p:attrNameLst>
                                      </p:cBhvr>
                                      <p:to>
                                        <p:strVal val="visible"/>
                                      </p:to>
                                    </p:set>
                                    <p:animEffect transition="in" filter="fade">
                                      <p:cBhvr>
                                        <p:cTn id="25" dur="1000"/>
                                        <p:tgtEl>
                                          <p:spTgt spid="118"/>
                                        </p:tgtEl>
                                      </p:cBhvr>
                                    </p:animEffect>
                                  </p:childTnLst>
                                </p:cTn>
                              </p:par>
                              <p:par>
                                <p:cTn id="26" presetID="10" presetClass="entr" presetSubtype="0" fill="hold" nodeType="withEffect">
                                  <p:stCondLst>
                                    <p:cond delay="0"/>
                                  </p:stCondLst>
                                  <p:childTnLst>
                                    <p:set>
                                      <p:cBhvr>
                                        <p:cTn id="27" dur="1" fill="hold">
                                          <p:stCondLst>
                                            <p:cond delay="0"/>
                                          </p:stCondLst>
                                        </p:cTn>
                                        <p:tgtEl>
                                          <p:spTgt spid="125"/>
                                        </p:tgtEl>
                                        <p:attrNameLst>
                                          <p:attrName>style.visibility</p:attrName>
                                        </p:attrNameLst>
                                      </p:cBhvr>
                                      <p:to>
                                        <p:strVal val="visible"/>
                                      </p:to>
                                    </p:set>
                                    <p:animEffect transition="in" filter="fade">
                                      <p:cBhvr>
                                        <p:cTn id="28" dur="1000"/>
                                        <p:tgtEl>
                                          <p:spTgt spid="125"/>
                                        </p:tgtEl>
                                      </p:cBhvr>
                                    </p:animEffect>
                                  </p:childTnLst>
                                </p:cTn>
                              </p:par>
                              <p:par>
                                <p:cTn id="29" presetID="10" presetClass="entr" presetSubtype="0" fill="hold" nodeType="withEffect">
                                  <p:stCondLst>
                                    <p:cond delay="0"/>
                                  </p:stCondLst>
                                  <p:childTnLst>
                                    <p:set>
                                      <p:cBhvr>
                                        <p:cTn id="30" dur="1" fill="hold">
                                          <p:stCondLst>
                                            <p:cond delay="0"/>
                                          </p:stCondLst>
                                        </p:cTn>
                                        <p:tgtEl>
                                          <p:spTgt spid="126"/>
                                        </p:tgtEl>
                                        <p:attrNameLst>
                                          <p:attrName>style.visibility</p:attrName>
                                        </p:attrNameLst>
                                      </p:cBhvr>
                                      <p:to>
                                        <p:strVal val="visible"/>
                                      </p:to>
                                    </p:set>
                                    <p:animEffect transition="in" filter="fade">
                                      <p:cBhvr>
                                        <p:cTn id="31" dur="1000"/>
                                        <p:tgtEl>
                                          <p:spTgt spid="126"/>
                                        </p:tgtEl>
                                      </p:cBhvr>
                                    </p:animEffect>
                                  </p:childTnLst>
                                </p:cTn>
                              </p:par>
                              <p:par>
                                <p:cTn id="32" presetID="10" presetClass="entr" presetSubtype="0" fill="hold" nodeType="withEffect">
                                  <p:stCondLst>
                                    <p:cond delay="0"/>
                                  </p:stCondLst>
                                  <p:childTnLst>
                                    <p:set>
                                      <p:cBhvr>
                                        <p:cTn id="33" dur="1" fill="hold">
                                          <p:stCondLst>
                                            <p:cond delay="0"/>
                                          </p:stCondLst>
                                        </p:cTn>
                                        <p:tgtEl>
                                          <p:spTgt spid="127"/>
                                        </p:tgtEl>
                                        <p:attrNameLst>
                                          <p:attrName>style.visibility</p:attrName>
                                        </p:attrNameLst>
                                      </p:cBhvr>
                                      <p:to>
                                        <p:strVal val="visible"/>
                                      </p:to>
                                    </p:set>
                                    <p:animEffect transition="in" filter="fade">
                                      <p:cBhvr>
                                        <p:cTn id="34" dur="1000"/>
                                        <p:tgtEl>
                                          <p:spTgt spid="127"/>
                                        </p:tgtEl>
                                      </p:cBhvr>
                                    </p:animEffect>
                                  </p:childTnLst>
                                </p:cTn>
                              </p:par>
                              <p:par>
                                <p:cTn id="35" presetID="10" presetClass="entr" presetSubtype="0" fill="hold" nodeType="withEffect">
                                  <p:stCondLst>
                                    <p:cond delay="0"/>
                                  </p:stCondLst>
                                  <p:childTnLst>
                                    <p:set>
                                      <p:cBhvr>
                                        <p:cTn id="36" dur="1" fill="hold">
                                          <p:stCondLst>
                                            <p:cond delay="0"/>
                                          </p:stCondLst>
                                        </p:cTn>
                                        <p:tgtEl>
                                          <p:spTgt spid="124"/>
                                        </p:tgtEl>
                                        <p:attrNameLst>
                                          <p:attrName>style.visibility</p:attrName>
                                        </p:attrNameLst>
                                      </p:cBhvr>
                                      <p:to>
                                        <p:strVal val="visible"/>
                                      </p:to>
                                    </p:set>
                                    <p:animEffect transition="in" filter="fade">
                                      <p:cBhvr>
                                        <p:cTn id="37" dur="1000"/>
                                        <p:tgtEl>
                                          <p:spTgt spid="124"/>
                                        </p:tgtEl>
                                      </p:cBhvr>
                                    </p:animEffect>
                                  </p:childTnLst>
                                </p:cTn>
                              </p:par>
                              <p:par>
                                <p:cTn id="38" presetID="10" presetClass="entr" presetSubtype="0" fill="hold" nodeType="withEffect">
                                  <p:stCondLst>
                                    <p:cond delay="0"/>
                                  </p:stCondLst>
                                  <p:childTnLst>
                                    <p:set>
                                      <p:cBhvr>
                                        <p:cTn id="39" dur="1" fill="hold">
                                          <p:stCondLst>
                                            <p:cond delay="0"/>
                                          </p:stCondLst>
                                        </p:cTn>
                                        <p:tgtEl>
                                          <p:spTgt spid="119"/>
                                        </p:tgtEl>
                                        <p:attrNameLst>
                                          <p:attrName>style.visibility</p:attrName>
                                        </p:attrNameLst>
                                      </p:cBhvr>
                                      <p:to>
                                        <p:strVal val="visible"/>
                                      </p:to>
                                    </p:set>
                                    <p:animEffect transition="in" filter="fade">
                                      <p:cBhvr>
                                        <p:cTn id="40" dur="1000"/>
                                        <p:tgtEl>
                                          <p:spTgt spid="119"/>
                                        </p:tgtEl>
                                      </p:cBhvr>
                                    </p:animEffect>
                                  </p:childTnLst>
                                </p:cTn>
                              </p:par>
                              <p:par>
                                <p:cTn id="41" presetID="10" presetClass="entr" presetSubtype="0" fill="hold" nodeType="withEffect">
                                  <p:stCondLst>
                                    <p:cond delay="0"/>
                                  </p:stCondLst>
                                  <p:childTnLst>
                                    <p:set>
                                      <p:cBhvr>
                                        <p:cTn id="42" dur="1" fill="hold">
                                          <p:stCondLst>
                                            <p:cond delay="0"/>
                                          </p:stCondLst>
                                        </p:cTn>
                                        <p:tgtEl>
                                          <p:spTgt spid="120"/>
                                        </p:tgtEl>
                                        <p:attrNameLst>
                                          <p:attrName>style.visibility</p:attrName>
                                        </p:attrNameLst>
                                      </p:cBhvr>
                                      <p:to>
                                        <p:strVal val="visible"/>
                                      </p:to>
                                    </p:set>
                                    <p:animEffect transition="in" filter="fade">
                                      <p:cBhvr>
                                        <p:cTn id="43" dur="1000"/>
                                        <p:tgtEl>
                                          <p:spTgt spid="120"/>
                                        </p:tgtEl>
                                      </p:cBhvr>
                                    </p:animEffect>
                                  </p:childTnLst>
                                </p:cTn>
                              </p:par>
                              <p:par>
                                <p:cTn id="44" presetID="10" presetClass="entr" presetSubtype="0" fill="hold" nodeType="withEffect">
                                  <p:stCondLst>
                                    <p:cond delay="0"/>
                                  </p:stCondLst>
                                  <p:childTnLst>
                                    <p:set>
                                      <p:cBhvr>
                                        <p:cTn id="45" dur="1" fill="hold">
                                          <p:stCondLst>
                                            <p:cond delay="0"/>
                                          </p:stCondLst>
                                        </p:cTn>
                                        <p:tgtEl>
                                          <p:spTgt spid="121"/>
                                        </p:tgtEl>
                                        <p:attrNameLst>
                                          <p:attrName>style.visibility</p:attrName>
                                        </p:attrNameLst>
                                      </p:cBhvr>
                                      <p:to>
                                        <p:strVal val="visible"/>
                                      </p:to>
                                    </p:set>
                                    <p:animEffect transition="in" filter="fade">
                                      <p:cBhvr>
                                        <p:cTn id="46" dur="1000"/>
                                        <p:tgtEl>
                                          <p:spTgt spid="121"/>
                                        </p:tgtEl>
                                      </p:cBhvr>
                                    </p:animEffect>
                                  </p:childTnLst>
                                </p:cTn>
                              </p:par>
                              <p:par>
                                <p:cTn id="47" presetID="10" presetClass="entr" presetSubtype="0" fill="hold" nodeType="withEffect">
                                  <p:stCondLst>
                                    <p:cond delay="0"/>
                                  </p:stCondLst>
                                  <p:childTnLst>
                                    <p:set>
                                      <p:cBhvr>
                                        <p:cTn id="48" dur="1" fill="hold">
                                          <p:stCondLst>
                                            <p:cond delay="0"/>
                                          </p:stCondLst>
                                        </p:cTn>
                                        <p:tgtEl>
                                          <p:spTgt spid="122"/>
                                        </p:tgtEl>
                                        <p:attrNameLst>
                                          <p:attrName>style.visibility</p:attrName>
                                        </p:attrNameLst>
                                      </p:cBhvr>
                                      <p:to>
                                        <p:strVal val="visible"/>
                                      </p:to>
                                    </p:set>
                                    <p:animEffect transition="in" filter="fade">
                                      <p:cBhvr>
                                        <p:cTn id="49" dur="1000"/>
                                        <p:tgtEl>
                                          <p:spTgt spid="122"/>
                                        </p:tgtEl>
                                      </p:cBhvr>
                                    </p:animEffect>
                                  </p:childTnLst>
                                </p:cTn>
                              </p:par>
                              <p:par>
                                <p:cTn id="50" presetID="10" presetClass="entr" presetSubtype="0" fill="hold" nodeType="with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childTnLst>
                                </p:cTn>
                              </p:par>
                              <p:par>
                                <p:cTn id="53" presetID="10" presetClass="entr" presetSubtype="0" fill="hold" nodeType="withEffect">
                                  <p:stCondLst>
                                    <p:cond delay="0"/>
                                  </p:stCondLst>
                                  <p:childTnLst>
                                    <p:set>
                                      <p:cBhvr>
                                        <p:cTn id="54" dur="1" fill="hold">
                                          <p:stCondLst>
                                            <p:cond delay="0"/>
                                          </p:stCondLst>
                                        </p:cTn>
                                        <p:tgtEl>
                                          <p:spTgt spid="109"/>
                                        </p:tgtEl>
                                        <p:attrNameLst>
                                          <p:attrName>style.visibility</p:attrName>
                                        </p:attrNameLst>
                                      </p:cBhvr>
                                      <p:to>
                                        <p:strVal val="visible"/>
                                      </p:to>
                                    </p:set>
                                    <p:animEffect transition="in" filter="fade">
                                      <p:cBhvr>
                                        <p:cTn id="55" dur="2000"/>
                                        <p:tgtEl>
                                          <p:spTgt spid="109"/>
                                        </p:tgtEl>
                                      </p:cBhvr>
                                    </p:animEffect>
                                  </p:childTnLst>
                                </p:cTn>
                              </p:par>
                              <p:par>
                                <p:cTn id="56" presetID="10" presetClass="entr" presetSubtype="0" fill="hold" nodeType="withEffect">
                                  <p:stCondLst>
                                    <p:cond delay="1000"/>
                                  </p:stCondLst>
                                  <p:childTnLst>
                                    <p:set>
                                      <p:cBhvr>
                                        <p:cTn id="57" dur="1" fill="hold">
                                          <p:stCondLst>
                                            <p:cond delay="0"/>
                                          </p:stCondLst>
                                        </p:cTn>
                                        <p:tgtEl>
                                          <p:spTgt spid="110"/>
                                        </p:tgtEl>
                                        <p:attrNameLst>
                                          <p:attrName>style.visibility</p:attrName>
                                        </p:attrNameLst>
                                      </p:cBhvr>
                                      <p:to>
                                        <p:strVal val="visible"/>
                                      </p:to>
                                    </p:set>
                                    <p:animEffect transition="in" filter="fade">
                                      <p:cBhvr>
                                        <p:cTn id="58"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5" descr="A pink rectangular object with black border&#10;&#10;Description automatically generated"/>
          <p:cNvPicPr preferRelativeResize="0"/>
          <p:nvPr/>
        </p:nvPicPr>
        <p:blipFill rotWithShape="1">
          <a:blip r:embed="rId3">
            <a:alphaModFix/>
          </a:blip>
          <a:srcRect/>
          <a:stretch/>
        </p:blipFill>
        <p:spPr>
          <a:xfrm>
            <a:off x="0" y="1260"/>
            <a:ext cx="12194242" cy="6856740"/>
          </a:xfrm>
          <a:prstGeom prst="rect">
            <a:avLst/>
          </a:prstGeom>
          <a:noFill/>
          <a:ln>
            <a:noFill/>
          </a:ln>
        </p:spPr>
      </p:pic>
      <p:pic>
        <p:nvPicPr>
          <p:cNvPr id="134" name="Google Shape;134;p5" descr="A black background with a black square&#10;&#10;Description automatically generated with medium confidence"/>
          <p:cNvPicPr preferRelativeResize="0"/>
          <p:nvPr/>
        </p:nvPicPr>
        <p:blipFill rotWithShape="1">
          <a:blip r:embed="rId4">
            <a:alphaModFix/>
          </a:blip>
          <a:srcRect/>
          <a:stretch/>
        </p:blipFill>
        <p:spPr>
          <a:xfrm>
            <a:off x="-1" y="1260"/>
            <a:ext cx="12192001" cy="6855480"/>
          </a:xfrm>
          <a:prstGeom prst="rect">
            <a:avLst/>
          </a:prstGeom>
          <a:noFill/>
          <a:ln>
            <a:noFill/>
          </a:ln>
        </p:spPr>
      </p:pic>
      <p:pic>
        <p:nvPicPr>
          <p:cNvPr id="135" name="Google Shape;135;p5" descr="A group of different electronic devices&#10;&#10;Description automatically generated"/>
          <p:cNvPicPr preferRelativeResize="0"/>
          <p:nvPr/>
        </p:nvPicPr>
        <p:blipFill rotWithShape="1">
          <a:blip r:embed="rId5">
            <a:alphaModFix/>
          </a:blip>
          <a:srcRect l="2812" t="13317" r="70785" b="54453"/>
          <a:stretch/>
        </p:blipFill>
        <p:spPr>
          <a:xfrm>
            <a:off x="342900" y="914400"/>
            <a:ext cx="3219450" cy="2209800"/>
          </a:xfrm>
          <a:prstGeom prst="rect">
            <a:avLst/>
          </a:prstGeom>
          <a:noFill/>
          <a:ln>
            <a:noFill/>
          </a:ln>
        </p:spPr>
      </p:pic>
      <p:pic>
        <p:nvPicPr>
          <p:cNvPr id="136" name="Google Shape;136;p5" descr="A group of different electronic devices&#10;&#10;Description automatically generated"/>
          <p:cNvPicPr preferRelativeResize="0"/>
          <p:nvPr/>
        </p:nvPicPr>
        <p:blipFill rotWithShape="1">
          <a:blip r:embed="rId5">
            <a:alphaModFix/>
          </a:blip>
          <a:srcRect l="32027" t="5507" r="45753" b="62263"/>
          <a:stretch/>
        </p:blipFill>
        <p:spPr>
          <a:xfrm>
            <a:off x="3905250" y="378854"/>
            <a:ext cx="2709392" cy="2209800"/>
          </a:xfrm>
          <a:prstGeom prst="rect">
            <a:avLst/>
          </a:prstGeom>
          <a:noFill/>
          <a:ln>
            <a:noFill/>
          </a:ln>
        </p:spPr>
      </p:pic>
      <p:pic>
        <p:nvPicPr>
          <p:cNvPr id="137" name="Google Shape;137;p5" descr="A group of different electronic devices&#10;&#10;Description automatically generated"/>
          <p:cNvPicPr preferRelativeResize="0"/>
          <p:nvPr/>
        </p:nvPicPr>
        <p:blipFill rotWithShape="1">
          <a:blip r:embed="rId5">
            <a:alphaModFix/>
          </a:blip>
          <a:srcRect l="59523" t="2760" r="27122" b="65010"/>
          <a:stretch/>
        </p:blipFill>
        <p:spPr>
          <a:xfrm>
            <a:off x="7258050" y="190500"/>
            <a:ext cx="1628373" cy="2209800"/>
          </a:xfrm>
          <a:prstGeom prst="rect">
            <a:avLst/>
          </a:prstGeom>
          <a:noFill/>
          <a:ln>
            <a:noFill/>
          </a:ln>
        </p:spPr>
      </p:pic>
      <p:pic>
        <p:nvPicPr>
          <p:cNvPr id="138" name="Google Shape;138;p5" descr="A group of different electronic devices&#10;&#10;Description automatically generated"/>
          <p:cNvPicPr preferRelativeResize="0"/>
          <p:nvPr/>
        </p:nvPicPr>
        <p:blipFill rotWithShape="1">
          <a:blip r:embed="rId5">
            <a:alphaModFix/>
          </a:blip>
          <a:srcRect l="80457" t="8873" r="4904" b="50006"/>
          <a:stretch/>
        </p:blipFill>
        <p:spPr>
          <a:xfrm>
            <a:off x="9810750" y="609600"/>
            <a:ext cx="1785065" cy="2819400"/>
          </a:xfrm>
          <a:prstGeom prst="rect">
            <a:avLst/>
          </a:prstGeom>
          <a:noFill/>
          <a:ln>
            <a:noFill/>
          </a:ln>
        </p:spPr>
      </p:pic>
      <p:pic>
        <p:nvPicPr>
          <p:cNvPr id="139" name="Google Shape;139;p5" descr="A group of different electronic devices&#10;&#10;Description automatically generated"/>
          <p:cNvPicPr preferRelativeResize="0"/>
          <p:nvPr/>
        </p:nvPicPr>
        <p:blipFill rotWithShape="1">
          <a:blip r:embed="rId5">
            <a:alphaModFix/>
          </a:blip>
          <a:srcRect l="4531" t="54438" r="70785" b="5803"/>
          <a:stretch/>
        </p:blipFill>
        <p:spPr>
          <a:xfrm>
            <a:off x="552450" y="3733801"/>
            <a:ext cx="3009900" cy="2726028"/>
          </a:xfrm>
          <a:prstGeom prst="rect">
            <a:avLst/>
          </a:prstGeom>
          <a:noFill/>
          <a:ln>
            <a:noFill/>
          </a:ln>
        </p:spPr>
      </p:pic>
      <p:pic>
        <p:nvPicPr>
          <p:cNvPr id="140" name="Google Shape;140;p5" descr="A group of different electronic devices&#10;&#10;Description automatically generated"/>
          <p:cNvPicPr preferRelativeResize="0"/>
          <p:nvPr/>
        </p:nvPicPr>
        <p:blipFill rotWithShape="1">
          <a:blip r:embed="rId5">
            <a:alphaModFix/>
          </a:blip>
          <a:srcRect l="33745" t="63294" r="50006" b="4382"/>
          <a:stretch/>
        </p:blipFill>
        <p:spPr>
          <a:xfrm>
            <a:off x="4114800" y="4340986"/>
            <a:ext cx="1981200" cy="2216238"/>
          </a:xfrm>
          <a:prstGeom prst="rect">
            <a:avLst/>
          </a:prstGeom>
          <a:noFill/>
          <a:ln>
            <a:noFill/>
          </a:ln>
        </p:spPr>
      </p:pic>
      <p:pic>
        <p:nvPicPr>
          <p:cNvPr id="141" name="Google Shape;141;p5" descr="A group of different electronic devices&#10;&#10;Description automatically generated"/>
          <p:cNvPicPr preferRelativeResize="0"/>
          <p:nvPr/>
        </p:nvPicPr>
        <p:blipFill rotWithShape="1">
          <a:blip r:embed="rId5">
            <a:alphaModFix/>
          </a:blip>
          <a:srcRect l="52154" t="60241" r="34541" b="2775"/>
          <a:stretch/>
        </p:blipFill>
        <p:spPr>
          <a:xfrm>
            <a:off x="6359612" y="4131692"/>
            <a:ext cx="1622338" cy="2535808"/>
          </a:xfrm>
          <a:prstGeom prst="rect">
            <a:avLst/>
          </a:prstGeom>
          <a:noFill/>
          <a:ln>
            <a:noFill/>
          </a:ln>
        </p:spPr>
      </p:pic>
      <p:pic>
        <p:nvPicPr>
          <p:cNvPr id="142" name="Google Shape;142;p5" descr="A group of different electronic devices&#10;&#10;Description automatically generated"/>
          <p:cNvPicPr preferRelativeResize="0"/>
          <p:nvPr/>
        </p:nvPicPr>
        <p:blipFill rotWithShape="1">
          <a:blip r:embed="rId5">
            <a:alphaModFix/>
          </a:blip>
          <a:srcRect l="70771" t="58880" r="4182" b="4136"/>
          <a:stretch/>
        </p:blipFill>
        <p:spPr>
          <a:xfrm>
            <a:off x="8629652" y="4038320"/>
            <a:ext cx="3054033" cy="253580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6" descr="A pink rectangular object with black border&#10;&#10;Description automatically generated"/>
          <p:cNvPicPr preferRelativeResize="0"/>
          <p:nvPr/>
        </p:nvPicPr>
        <p:blipFill rotWithShape="1">
          <a:blip r:embed="rId3">
            <a:alphaModFix/>
          </a:blip>
          <a:srcRect/>
          <a:stretch/>
        </p:blipFill>
        <p:spPr>
          <a:xfrm>
            <a:off x="0" y="1260"/>
            <a:ext cx="12194242" cy="6856740"/>
          </a:xfrm>
          <a:prstGeom prst="rect">
            <a:avLst/>
          </a:prstGeom>
          <a:noFill/>
          <a:ln>
            <a:noFill/>
          </a:ln>
        </p:spPr>
      </p:pic>
      <p:pic>
        <p:nvPicPr>
          <p:cNvPr id="149" name="Google Shape;149;p6" descr="A black background with a black square&#10;&#10;Description automatically generated with medium confidence"/>
          <p:cNvPicPr preferRelativeResize="0"/>
          <p:nvPr/>
        </p:nvPicPr>
        <p:blipFill rotWithShape="1">
          <a:blip r:embed="rId4">
            <a:alphaModFix/>
          </a:blip>
          <a:srcRect/>
          <a:stretch/>
        </p:blipFill>
        <p:spPr>
          <a:xfrm>
            <a:off x="-1" y="1260"/>
            <a:ext cx="12192001" cy="6855480"/>
          </a:xfrm>
          <a:prstGeom prst="rect">
            <a:avLst/>
          </a:prstGeom>
          <a:noFill/>
          <a:ln>
            <a:noFill/>
          </a:ln>
        </p:spPr>
      </p:pic>
      <p:pic>
        <p:nvPicPr>
          <p:cNvPr id="150" name="Google Shape;150;p6" descr="A white squares with black text&#10;&#10;Description automatically generated"/>
          <p:cNvPicPr preferRelativeResize="0"/>
          <p:nvPr/>
        </p:nvPicPr>
        <p:blipFill rotWithShape="1">
          <a:blip r:embed="rId5">
            <a:alphaModFix/>
          </a:blip>
          <a:srcRect l="22932" t="25632" r="58894" b="43331"/>
          <a:stretch/>
        </p:blipFill>
        <p:spPr>
          <a:xfrm>
            <a:off x="2795954" y="1758462"/>
            <a:ext cx="2215662" cy="2127738"/>
          </a:xfrm>
          <a:prstGeom prst="rect">
            <a:avLst/>
          </a:prstGeom>
          <a:noFill/>
          <a:ln>
            <a:noFill/>
          </a:ln>
        </p:spPr>
      </p:pic>
      <p:pic>
        <p:nvPicPr>
          <p:cNvPr id="151" name="Google Shape;151;p6" descr="A white squares with black text&#10;&#10;Description automatically generated"/>
          <p:cNvPicPr preferRelativeResize="0"/>
          <p:nvPr/>
        </p:nvPicPr>
        <p:blipFill rotWithShape="1">
          <a:blip r:embed="rId5">
            <a:alphaModFix/>
          </a:blip>
          <a:srcRect l="41106" t="25632" r="41104" b="43331"/>
          <a:stretch/>
        </p:blipFill>
        <p:spPr>
          <a:xfrm>
            <a:off x="5011616" y="1758462"/>
            <a:ext cx="2168770" cy="2127738"/>
          </a:xfrm>
          <a:prstGeom prst="rect">
            <a:avLst/>
          </a:prstGeom>
          <a:noFill/>
          <a:ln>
            <a:noFill/>
          </a:ln>
        </p:spPr>
      </p:pic>
      <p:pic>
        <p:nvPicPr>
          <p:cNvPr id="152" name="Google Shape;152;p6" descr="A white squares with black text&#10;&#10;Description automatically generated"/>
          <p:cNvPicPr preferRelativeResize="0"/>
          <p:nvPr/>
        </p:nvPicPr>
        <p:blipFill rotWithShape="1">
          <a:blip r:embed="rId5">
            <a:alphaModFix/>
          </a:blip>
          <a:srcRect l="58894" t="25632" r="22932" b="43331"/>
          <a:stretch/>
        </p:blipFill>
        <p:spPr>
          <a:xfrm>
            <a:off x="7180386" y="1758460"/>
            <a:ext cx="2215660" cy="2127739"/>
          </a:xfrm>
          <a:prstGeom prst="rect">
            <a:avLst/>
          </a:prstGeom>
          <a:noFill/>
          <a:ln>
            <a:noFill/>
          </a:ln>
        </p:spPr>
      </p:pic>
      <p:pic>
        <p:nvPicPr>
          <p:cNvPr id="153" name="Google Shape;153;p6" descr="A white squares with black text&#10;&#10;Description automatically generated"/>
          <p:cNvPicPr preferRelativeResize="0"/>
          <p:nvPr/>
        </p:nvPicPr>
        <p:blipFill rotWithShape="1">
          <a:blip r:embed="rId5">
            <a:alphaModFix/>
          </a:blip>
          <a:srcRect l="31826" t="56670" r="50000" b="12292"/>
          <a:stretch/>
        </p:blipFill>
        <p:spPr>
          <a:xfrm>
            <a:off x="3880338" y="3886199"/>
            <a:ext cx="2215662" cy="2127738"/>
          </a:xfrm>
          <a:prstGeom prst="rect">
            <a:avLst/>
          </a:prstGeom>
          <a:noFill/>
          <a:ln>
            <a:noFill/>
          </a:ln>
        </p:spPr>
      </p:pic>
      <p:pic>
        <p:nvPicPr>
          <p:cNvPr id="154" name="Google Shape;154;p6" descr="A white squares with black text&#10;&#10;Description automatically generated"/>
          <p:cNvPicPr preferRelativeResize="0"/>
          <p:nvPr/>
        </p:nvPicPr>
        <p:blipFill rotWithShape="1">
          <a:blip r:embed="rId5">
            <a:alphaModFix/>
          </a:blip>
          <a:srcRect l="50000" t="56670" r="31826" b="12292"/>
          <a:stretch/>
        </p:blipFill>
        <p:spPr>
          <a:xfrm>
            <a:off x="6096000" y="3886198"/>
            <a:ext cx="2215660" cy="2127738"/>
          </a:xfrm>
          <a:prstGeom prst="rect">
            <a:avLst/>
          </a:prstGeom>
          <a:noFill/>
          <a:ln>
            <a:noFill/>
          </a:ln>
        </p:spPr>
      </p:pic>
      <p:pic>
        <p:nvPicPr>
          <p:cNvPr id="155" name="Google Shape;155;p6" descr="A group of objects on a black background&#10;&#10;Description automatically generated"/>
          <p:cNvPicPr preferRelativeResize="0"/>
          <p:nvPr/>
        </p:nvPicPr>
        <p:blipFill rotWithShape="1">
          <a:blip r:embed="rId6">
            <a:alphaModFix/>
          </a:blip>
          <a:srcRect l="22932" t="26144" r="58894" b="42818"/>
          <a:stretch/>
        </p:blipFill>
        <p:spPr>
          <a:xfrm>
            <a:off x="2795954" y="1793630"/>
            <a:ext cx="2215662" cy="2127739"/>
          </a:xfrm>
          <a:prstGeom prst="rect">
            <a:avLst/>
          </a:prstGeom>
          <a:noFill/>
          <a:ln>
            <a:noFill/>
          </a:ln>
        </p:spPr>
      </p:pic>
      <p:pic>
        <p:nvPicPr>
          <p:cNvPr id="156" name="Google Shape;156;p6" descr="A group of objects on a black background&#10;&#10;Description automatically generated"/>
          <p:cNvPicPr preferRelativeResize="0"/>
          <p:nvPr/>
        </p:nvPicPr>
        <p:blipFill rotWithShape="1">
          <a:blip r:embed="rId6">
            <a:alphaModFix/>
          </a:blip>
          <a:srcRect l="41106" t="26144" r="41106" b="42818"/>
          <a:stretch/>
        </p:blipFill>
        <p:spPr>
          <a:xfrm>
            <a:off x="5011616" y="1793630"/>
            <a:ext cx="2168770" cy="2127739"/>
          </a:xfrm>
          <a:prstGeom prst="rect">
            <a:avLst/>
          </a:prstGeom>
          <a:noFill/>
          <a:ln>
            <a:noFill/>
          </a:ln>
        </p:spPr>
      </p:pic>
      <p:pic>
        <p:nvPicPr>
          <p:cNvPr id="157" name="Google Shape;157;p6" descr="A group of objects on a black background&#10;&#10;Description automatically generated"/>
          <p:cNvPicPr preferRelativeResize="0"/>
          <p:nvPr/>
        </p:nvPicPr>
        <p:blipFill rotWithShape="1">
          <a:blip r:embed="rId6">
            <a:alphaModFix/>
          </a:blip>
          <a:srcRect l="58894" t="26144" r="22932" b="42818"/>
          <a:stretch/>
        </p:blipFill>
        <p:spPr>
          <a:xfrm>
            <a:off x="7180386" y="1793630"/>
            <a:ext cx="2215660" cy="2127740"/>
          </a:xfrm>
          <a:prstGeom prst="rect">
            <a:avLst/>
          </a:prstGeom>
          <a:noFill/>
          <a:ln>
            <a:noFill/>
          </a:ln>
        </p:spPr>
      </p:pic>
      <p:pic>
        <p:nvPicPr>
          <p:cNvPr id="158" name="Google Shape;158;p6" descr="A group of objects on a black background&#10;&#10;Description automatically generated"/>
          <p:cNvPicPr preferRelativeResize="0"/>
          <p:nvPr/>
        </p:nvPicPr>
        <p:blipFill rotWithShape="1">
          <a:blip r:embed="rId6">
            <a:alphaModFix/>
          </a:blip>
          <a:srcRect l="31826" t="57182" r="50000" b="11781"/>
          <a:stretch/>
        </p:blipFill>
        <p:spPr>
          <a:xfrm>
            <a:off x="3880338" y="3921370"/>
            <a:ext cx="2215662" cy="2127740"/>
          </a:xfrm>
          <a:prstGeom prst="rect">
            <a:avLst/>
          </a:prstGeom>
          <a:noFill/>
          <a:ln>
            <a:noFill/>
          </a:ln>
        </p:spPr>
      </p:pic>
      <p:pic>
        <p:nvPicPr>
          <p:cNvPr id="159" name="Google Shape;159;p6" descr="A group of objects on a black background&#10;&#10;Description automatically generated"/>
          <p:cNvPicPr preferRelativeResize="0"/>
          <p:nvPr/>
        </p:nvPicPr>
        <p:blipFill rotWithShape="1">
          <a:blip r:embed="rId6">
            <a:alphaModFix/>
          </a:blip>
          <a:srcRect l="50000" t="57182" r="31826" b="11781"/>
          <a:stretch/>
        </p:blipFill>
        <p:spPr>
          <a:xfrm>
            <a:off x="6096000" y="3921370"/>
            <a:ext cx="2215660" cy="212774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500"/>
                                        <p:tgtEl>
                                          <p:spTgt spid="1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6"/>
                                        </p:tgtEl>
                                        <p:attrNameLst>
                                          <p:attrName>style.visibility</p:attrName>
                                        </p:attrNameLst>
                                      </p:cBhvr>
                                      <p:to>
                                        <p:strVal val="visible"/>
                                      </p:to>
                                    </p:set>
                                    <p:animEffect transition="in" filter="fade">
                                      <p:cBhvr>
                                        <p:cTn id="12" dur="500"/>
                                        <p:tgtEl>
                                          <p:spTgt spid="1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7"/>
                                        </p:tgtEl>
                                        <p:attrNameLst>
                                          <p:attrName>style.visibility</p:attrName>
                                        </p:attrNameLst>
                                      </p:cBhvr>
                                      <p:to>
                                        <p:strVal val="visible"/>
                                      </p:to>
                                    </p:set>
                                    <p:animEffect transition="in" filter="fade">
                                      <p:cBhvr>
                                        <p:cTn id="17" dur="500"/>
                                        <p:tgtEl>
                                          <p:spTgt spid="15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gtEl>
                                        <p:attrNameLst>
                                          <p:attrName>style.visibility</p:attrName>
                                        </p:attrNameLst>
                                      </p:cBhvr>
                                      <p:to>
                                        <p:strVal val="visible"/>
                                      </p:to>
                                    </p:set>
                                    <p:animEffect transition="in" filter="fade">
                                      <p:cBhvr>
                                        <p:cTn id="22" dur="500"/>
                                        <p:tgtEl>
                                          <p:spTgt spid="15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9"/>
                                        </p:tgtEl>
                                        <p:attrNameLst>
                                          <p:attrName>style.visibility</p:attrName>
                                        </p:attrNameLst>
                                      </p:cBhvr>
                                      <p:to>
                                        <p:strVal val="visible"/>
                                      </p:to>
                                    </p:set>
                                    <p:animEffect transition="in" filter="fade">
                                      <p:cBhvr>
                                        <p:cTn id="27"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g2b427c13c11_0_6" descr="A pink rectangular object with black border&#10;&#10;Description automatically generated"/>
          <p:cNvPicPr preferRelativeResize="0"/>
          <p:nvPr/>
        </p:nvPicPr>
        <p:blipFill rotWithShape="1">
          <a:blip r:embed="rId3">
            <a:alphaModFix/>
          </a:blip>
          <a:srcRect/>
          <a:stretch/>
        </p:blipFill>
        <p:spPr>
          <a:xfrm>
            <a:off x="-1125" y="-228540"/>
            <a:ext cx="12194239" cy="6856740"/>
          </a:xfrm>
          <a:prstGeom prst="rect">
            <a:avLst/>
          </a:prstGeom>
          <a:noFill/>
          <a:ln>
            <a:noFill/>
          </a:ln>
        </p:spPr>
      </p:pic>
      <p:sp>
        <p:nvSpPr>
          <p:cNvPr id="166" name="Google Shape;166;g2b427c13c11_0_6"/>
          <p:cNvSpPr txBox="1"/>
          <p:nvPr/>
        </p:nvSpPr>
        <p:spPr>
          <a:xfrm>
            <a:off x="320750" y="687025"/>
            <a:ext cx="116190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800">
                <a:solidFill>
                  <a:schemeClr val="dk1"/>
                </a:solidFill>
                <a:latin typeface="Calibri"/>
                <a:ea typeface="Calibri"/>
                <a:cs typeface="Calibri"/>
                <a:sym typeface="Calibri"/>
              </a:rPr>
              <a:t>At Danson, we encourage you to follow the </a:t>
            </a:r>
            <a:r>
              <a:rPr lang="en-GB" sz="2800" b="1">
                <a:solidFill>
                  <a:srgbClr val="9900FF"/>
                </a:solidFill>
                <a:latin typeface="Calibri"/>
                <a:ea typeface="Calibri"/>
                <a:cs typeface="Calibri"/>
                <a:sym typeface="Calibri"/>
              </a:rPr>
              <a:t>5 SMART rules </a:t>
            </a:r>
            <a:r>
              <a:rPr lang="en-GB" sz="2800">
                <a:solidFill>
                  <a:srgbClr val="434343"/>
                </a:solidFill>
                <a:latin typeface="Calibri"/>
                <a:ea typeface="Calibri"/>
                <a:cs typeface="Calibri"/>
                <a:sym typeface="Calibri"/>
              </a:rPr>
              <a:t>in order to keep safe online.</a:t>
            </a:r>
            <a:endParaRPr sz="2800">
              <a:solidFill>
                <a:srgbClr val="434343"/>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r>
              <a:rPr lang="en-GB" sz="2800">
                <a:solidFill>
                  <a:schemeClr val="dk1"/>
                </a:solidFill>
                <a:latin typeface="Calibri"/>
                <a:ea typeface="Calibri"/>
                <a:cs typeface="Calibri"/>
                <a:sym typeface="Calibri"/>
              </a:rPr>
              <a:t>What does each letter o</a:t>
            </a:r>
            <a:r>
              <a:rPr lang="en-GB" sz="2800">
                <a:latin typeface="Calibri"/>
                <a:ea typeface="Calibri"/>
                <a:cs typeface="Calibri"/>
                <a:sym typeface="Calibri"/>
              </a:rPr>
              <a:t>f</a:t>
            </a:r>
            <a:r>
              <a:rPr lang="en-GB" sz="2800">
                <a:solidFill>
                  <a:srgbClr val="9900FF"/>
                </a:solidFill>
                <a:latin typeface="Calibri"/>
                <a:ea typeface="Calibri"/>
                <a:cs typeface="Calibri"/>
                <a:sym typeface="Calibri"/>
              </a:rPr>
              <a:t> </a:t>
            </a:r>
            <a:r>
              <a:rPr lang="en-GB" sz="2800" b="1">
                <a:solidFill>
                  <a:srgbClr val="9900FF"/>
                </a:solidFill>
                <a:latin typeface="Calibri"/>
                <a:ea typeface="Calibri"/>
                <a:cs typeface="Calibri"/>
                <a:sym typeface="Calibri"/>
              </a:rPr>
              <a:t>SMART</a:t>
            </a:r>
            <a:r>
              <a:rPr lang="en-GB" sz="2800">
                <a:solidFill>
                  <a:srgbClr val="9900FF"/>
                </a:solidFill>
                <a:latin typeface="Calibri"/>
                <a:ea typeface="Calibri"/>
                <a:cs typeface="Calibri"/>
                <a:sym typeface="Calibri"/>
              </a:rPr>
              <a:t> </a:t>
            </a:r>
            <a:r>
              <a:rPr lang="en-GB" sz="2800">
                <a:solidFill>
                  <a:schemeClr val="dk1"/>
                </a:solidFill>
                <a:latin typeface="Calibri"/>
                <a:ea typeface="Calibri"/>
                <a:cs typeface="Calibri"/>
                <a:sym typeface="Calibri"/>
              </a:rPr>
              <a:t>stand for? </a:t>
            </a:r>
            <a:endParaRPr sz="2800">
              <a:solidFill>
                <a:schemeClr val="dk1"/>
              </a:solidFill>
              <a:latin typeface="Calibri"/>
              <a:ea typeface="Calibri"/>
              <a:cs typeface="Calibri"/>
              <a:sym typeface="Calibri"/>
            </a:endParaRPr>
          </a:p>
          <a:p>
            <a:pPr marL="0" lvl="0" indent="0" algn="l" rtl="0">
              <a:spcBef>
                <a:spcPts val="0"/>
              </a:spcBef>
              <a:spcAft>
                <a:spcPts val="0"/>
              </a:spcAft>
              <a:buNone/>
            </a:pPr>
            <a:r>
              <a:rPr lang="en-GB" sz="2800">
                <a:solidFill>
                  <a:schemeClr val="dk1"/>
                </a:solidFill>
                <a:latin typeface="Calibri"/>
                <a:ea typeface="Calibri"/>
                <a:cs typeface="Calibri"/>
                <a:sym typeface="Calibri"/>
              </a:rPr>
              <a:t>(hint - they are displayed in the main corridor)</a:t>
            </a:r>
            <a:endParaRPr sz="2800">
              <a:solidFill>
                <a:schemeClr val="dk1"/>
              </a:solidFill>
              <a:latin typeface="Calibri"/>
              <a:ea typeface="Calibri"/>
              <a:cs typeface="Calibri"/>
              <a:sym typeface="Calibri"/>
            </a:endParaRPr>
          </a:p>
        </p:txBody>
      </p:sp>
      <p:pic>
        <p:nvPicPr>
          <p:cNvPr id="167" name="Google Shape;167;g2b427c13c11_0_6"/>
          <p:cNvPicPr preferRelativeResize="0"/>
          <p:nvPr/>
        </p:nvPicPr>
        <p:blipFill>
          <a:blip r:embed="rId4">
            <a:alphaModFix/>
          </a:blip>
          <a:stretch>
            <a:fillRect/>
          </a:stretch>
        </p:blipFill>
        <p:spPr>
          <a:xfrm>
            <a:off x="7882525" y="1510075"/>
            <a:ext cx="3461299" cy="34612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g2b427c13c11_0_23" descr="A pink rectangular object with black border&#10;&#10;Description automatically generated"/>
          <p:cNvPicPr preferRelativeResize="0"/>
          <p:nvPr/>
        </p:nvPicPr>
        <p:blipFill rotWithShape="1">
          <a:blip r:embed="rId3">
            <a:alphaModFix/>
          </a:blip>
          <a:srcRect/>
          <a:stretch/>
        </p:blipFill>
        <p:spPr>
          <a:xfrm>
            <a:off x="0" y="1260"/>
            <a:ext cx="12194239" cy="6856740"/>
          </a:xfrm>
          <a:prstGeom prst="rect">
            <a:avLst/>
          </a:prstGeom>
          <a:noFill/>
          <a:ln>
            <a:noFill/>
          </a:ln>
        </p:spPr>
      </p:pic>
      <p:pic>
        <p:nvPicPr>
          <p:cNvPr id="174" name="Google Shape;174;g2b427c13c11_0_23"/>
          <p:cNvPicPr preferRelativeResize="0"/>
          <p:nvPr/>
        </p:nvPicPr>
        <p:blipFill>
          <a:blip r:embed="rId4">
            <a:alphaModFix/>
          </a:blip>
          <a:stretch>
            <a:fillRect/>
          </a:stretch>
        </p:blipFill>
        <p:spPr>
          <a:xfrm>
            <a:off x="1428900" y="272875"/>
            <a:ext cx="8796675" cy="6223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7" descr="A pink rectangular object with black border&#10;&#10;Description automatically generated"/>
          <p:cNvPicPr preferRelativeResize="0"/>
          <p:nvPr/>
        </p:nvPicPr>
        <p:blipFill rotWithShape="1">
          <a:blip r:embed="rId3">
            <a:alphaModFix/>
          </a:blip>
          <a:srcRect/>
          <a:stretch/>
        </p:blipFill>
        <p:spPr>
          <a:xfrm>
            <a:off x="0" y="1259"/>
            <a:ext cx="12192000" cy="6855479"/>
          </a:xfrm>
          <a:prstGeom prst="rect">
            <a:avLst/>
          </a:prstGeom>
          <a:noFill/>
          <a:ln>
            <a:noFill/>
          </a:ln>
        </p:spPr>
      </p:pic>
      <p:pic>
        <p:nvPicPr>
          <p:cNvPr id="181" name="Google Shape;181;p7" descr="A screenshot of a computer&#10;&#10;Description automatically generated"/>
          <p:cNvPicPr preferRelativeResize="0"/>
          <p:nvPr/>
        </p:nvPicPr>
        <p:blipFill rotWithShape="1">
          <a:blip r:embed="rId4">
            <a:alphaModFix/>
          </a:blip>
          <a:srcRect/>
          <a:stretch/>
        </p:blipFill>
        <p:spPr>
          <a:xfrm>
            <a:off x="0" y="1260"/>
            <a:ext cx="12194242" cy="6856740"/>
          </a:xfrm>
          <a:prstGeom prst="rect">
            <a:avLst/>
          </a:prstGeom>
          <a:noFill/>
          <a:ln>
            <a:noFill/>
          </a:ln>
        </p:spPr>
      </p:pic>
      <p:pic>
        <p:nvPicPr>
          <p:cNvPr id="182" name="Google Shape;182;p7" descr="A black background with a black square&#10;&#10;Description automatically generated with medium confidence"/>
          <p:cNvPicPr preferRelativeResize="0"/>
          <p:nvPr/>
        </p:nvPicPr>
        <p:blipFill rotWithShape="1">
          <a:blip r:embed="rId5">
            <a:alphaModFix/>
          </a:blip>
          <a:srcRect l="9778" t="43711" r="54927" b="49999"/>
          <a:stretch/>
        </p:blipFill>
        <p:spPr>
          <a:xfrm>
            <a:off x="1192193" y="2997843"/>
            <a:ext cx="4303046" cy="431157"/>
          </a:xfrm>
          <a:prstGeom prst="rect">
            <a:avLst/>
          </a:prstGeom>
          <a:noFill/>
          <a:ln>
            <a:noFill/>
          </a:ln>
        </p:spPr>
      </p:pic>
      <p:pic>
        <p:nvPicPr>
          <p:cNvPr id="183" name="Google Shape;183;p7" descr="A screenshot of a computer&#10;&#10;Description automatically generated"/>
          <p:cNvPicPr preferRelativeResize="0"/>
          <p:nvPr/>
        </p:nvPicPr>
        <p:blipFill rotWithShape="1">
          <a:blip r:embed="rId6">
            <a:alphaModFix/>
          </a:blip>
          <a:srcRect l="13005" t="5046" r="57348" b="56296"/>
          <a:stretch/>
        </p:blipFill>
        <p:spPr>
          <a:xfrm>
            <a:off x="1585732" y="347241"/>
            <a:ext cx="3615160" cy="2650602"/>
          </a:xfrm>
          <a:prstGeom prst="rect">
            <a:avLst/>
          </a:prstGeom>
          <a:noFill/>
          <a:ln>
            <a:noFill/>
          </a:ln>
        </p:spPr>
      </p:pic>
      <p:pic>
        <p:nvPicPr>
          <p:cNvPr id="184" name="Google Shape;184;p7" descr="A screenshot of a computer&#10;&#10;Description automatically generated"/>
          <p:cNvPicPr preferRelativeResize="0"/>
          <p:nvPr/>
        </p:nvPicPr>
        <p:blipFill rotWithShape="1">
          <a:blip r:embed="rId6">
            <a:alphaModFix/>
          </a:blip>
          <a:srcRect l="13021" t="51655" r="57332" b="9688"/>
          <a:stretch/>
        </p:blipFill>
        <p:spPr>
          <a:xfrm>
            <a:off x="1585732" y="3541853"/>
            <a:ext cx="3615160" cy="2650602"/>
          </a:xfrm>
          <a:prstGeom prst="rect">
            <a:avLst/>
          </a:prstGeom>
          <a:noFill/>
          <a:ln>
            <a:noFill/>
          </a:ln>
        </p:spPr>
      </p:pic>
      <p:pic>
        <p:nvPicPr>
          <p:cNvPr id="185" name="Google Shape;185;p7" descr="A screenshot of a computer&#10;&#10;Description automatically generated"/>
          <p:cNvPicPr preferRelativeResize="0"/>
          <p:nvPr/>
        </p:nvPicPr>
        <p:blipFill rotWithShape="1">
          <a:blip r:embed="rId6">
            <a:alphaModFix/>
          </a:blip>
          <a:srcRect l="57322" t="5046" r="12295" b="56296"/>
          <a:stretch/>
        </p:blipFill>
        <p:spPr>
          <a:xfrm>
            <a:off x="6991109" y="347241"/>
            <a:ext cx="3705020" cy="2650602"/>
          </a:xfrm>
          <a:prstGeom prst="rect">
            <a:avLst/>
          </a:prstGeom>
          <a:noFill/>
          <a:ln>
            <a:noFill/>
          </a:ln>
        </p:spPr>
      </p:pic>
      <p:pic>
        <p:nvPicPr>
          <p:cNvPr id="186" name="Google Shape;186;p7" descr="A screenshot of a computer&#10;&#10;Description automatically generated"/>
          <p:cNvPicPr preferRelativeResize="0"/>
          <p:nvPr/>
        </p:nvPicPr>
        <p:blipFill rotWithShape="1">
          <a:blip r:embed="rId6">
            <a:alphaModFix/>
          </a:blip>
          <a:srcRect l="57340" t="51655" r="12276" b="9688"/>
          <a:stretch/>
        </p:blipFill>
        <p:spPr>
          <a:xfrm>
            <a:off x="6991107" y="3541853"/>
            <a:ext cx="3705021" cy="2650602"/>
          </a:xfrm>
          <a:prstGeom prst="rect">
            <a:avLst/>
          </a:prstGeom>
          <a:noFill/>
          <a:ln>
            <a:noFill/>
          </a:ln>
        </p:spPr>
      </p:pic>
      <p:pic>
        <p:nvPicPr>
          <p:cNvPr id="187" name="Google Shape;187;p7" descr="A black background with a black square&#10;&#10;Description automatically generated with medium confidence"/>
          <p:cNvPicPr preferRelativeResize="0"/>
          <p:nvPr/>
        </p:nvPicPr>
        <p:blipFill rotWithShape="1">
          <a:blip r:embed="rId5">
            <a:alphaModFix/>
          </a:blip>
          <a:srcRect l="10728" t="90329" r="55390" b="3087"/>
          <a:stretch/>
        </p:blipFill>
        <p:spPr>
          <a:xfrm>
            <a:off x="1307939" y="6192455"/>
            <a:ext cx="4130754" cy="451413"/>
          </a:xfrm>
          <a:prstGeom prst="rect">
            <a:avLst/>
          </a:prstGeom>
          <a:noFill/>
          <a:ln>
            <a:noFill/>
          </a:ln>
        </p:spPr>
      </p:pic>
      <p:pic>
        <p:nvPicPr>
          <p:cNvPr id="188" name="Google Shape;188;p7" descr="A black background with a black square&#10;&#10;Description automatically generated with medium confidence"/>
          <p:cNvPicPr preferRelativeResize="0"/>
          <p:nvPr/>
        </p:nvPicPr>
        <p:blipFill rotWithShape="1">
          <a:blip r:embed="rId5">
            <a:alphaModFix/>
          </a:blip>
          <a:srcRect l="56804" t="43711" r="11708" b="49999"/>
          <a:stretch/>
        </p:blipFill>
        <p:spPr>
          <a:xfrm>
            <a:off x="6925586" y="2997842"/>
            <a:ext cx="3838871" cy="431157"/>
          </a:xfrm>
          <a:prstGeom prst="rect">
            <a:avLst/>
          </a:prstGeom>
          <a:noFill/>
          <a:ln>
            <a:noFill/>
          </a:ln>
        </p:spPr>
      </p:pic>
      <p:pic>
        <p:nvPicPr>
          <p:cNvPr id="189" name="Google Shape;189;p7" descr="A black background with a black square&#10;&#10;Description automatically generated with medium confidence"/>
          <p:cNvPicPr preferRelativeResize="0"/>
          <p:nvPr/>
        </p:nvPicPr>
        <p:blipFill rotWithShape="1">
          <a:blip r:embed="rId5">
            <a:alphaModFix/>
          </a:blip>
          <a:srcRect l="56283" t="90329" r="10759" b="3087"/>
          <a:stretch/>
        </p:blipFill>
        <p:spPr>
          <a:xfrm>
            <a:off x="6861975" y="6191193"/>
            <a:ext cx="4018227" cy="4514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500"/>
                                        <p:tgtEl>
                                          <p:spTgt spid="183"/>
                                        </p:tgtEl>
                                      </p:cBhvr>
                                    </p:animEffect>
                                  </p:childTnLst>
                                </p:cTn>
                              </p:par>
                              <p:par>
                                <p:cTn id="8" presetID="1" presetClass="entr" presetSubtype="0" fill="hold" nodeType="withEffect">
                                  <p:stCondLst>
                                    <p:cond delay="0"/>
                                  </p:stCondLst>
                                  <p:childTnLst>
                                    <p:set>
                                      <p:cBhvr>
                                        <p:cTn id="9" dur="1" fill="hold">
                                          <p:stCondLst>
                                            <p:cond delay="0"/>
                                          </p:stCondLst>
                                        </p:cTn>
                                        <p:tgtEl>
                                          <p:spTgt spid="18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86"/>
                                        </p:tgtEl>
                                        <p:attrNameLst>
                                          <p:attrName>style.visibility</p:attrName>
                                        </p:attrNameLst>
                                      </p:cBhvr>
                                      <p:to>
                                        <p:strVal val="visible"/>
                                      </p:to>
                                    </p:set>
                                    <p:animEffect transition="in" filter="fade">
                                      <p:cBhvr>
                                        <p:cTn id="14" dur="500"/>
                                        <p:tgtEl>
                                          <p:spTgt spid="186"/>
                                        </p:tgtEl>
                                      </p:cBhvr>
                                    </p:animEffect>
                                  </p:childTnLst>
                                </p:cTn>
                              </p:par>
                              <p:par>
                                <p:cTn id="15" presetID="1" presetClass="entr" presetSubtype="0" fill="hold" nodeType="withEffect">
                                  <p:stCondLst>
                                    <p:cond delay="0"/>
                                  </p:stCondLst>
                                  <p:childTnLst>
                                    <p:set>
                                      <p:cBhvr>
                                        <p:cTn id="16" dur="1" fill="hold">
                                          <p:stCondLst>
                                            <p:cond delay="0"/>
                                          </p:stCondLst>
                                        </p:cTn>
                                        <p:tgtEl>
                                          <p:spTgt spid="18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5"/>
                                        </p:tgtEl>
                                        <p:attrNameLst>
                                          <p:attrName>style.visibility</p:attrName>
                                        </p:attrNameLst>
                                      </p:cBhvr>
                                      <p:to>
                                        <p:strVal val="visible"/>
                                      </p:to>
                                    </p:set>
                                    <p:animEffect transition="in" filter="fade">
                                      <p:cBhvr>
                                        <p:cTn id="21" dur="500"/>
                                        <p:tgtEl>
                                          <p:spTgt spid="185"/>
                                        </p:tgtEl>
                                      </p:cBhvr>
                                    </p:animEffect>
                                  </p:childTnLst>
                                </p:cTn>
                              </p:par>
                              <p:par>
                                <p:cTn id="22" presetID="1" presetClass="entr" presetSubtype="0" fill="hold" nodeType="withEffect">
                                  <p:stCondLst>
                                    <p:cond delay="0"/>
                                  </p:stCondLst>
                                  <p:childTnLst>
                                    <p:set>
                                      <p:cBhvr>
                                        <p:cTn id="23" dur="1" fill="hold">
                                          <p:stCondLst>
                                            <p:cond delay="0"/>
                                          </p:stCondLst>
                                        </p:cTn>
                                        <p:tgtEl>
                                          <p:spTgt spid="18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500"/>
                                        <p:tgtEl>
                                          <p:spTgt spid="184"/>
                                        </p:tgtEl>
                                      </p:cBhvr>
                                    </p:animEffect>
                                  </p:childTnLst>
                                </p:cTn>
                              </p:par>
                              <p:par>
                                <p:cTn id="29" presetID="1" presetClass="entr" presetSubtype="0" fill="hold" nodeType="withEffect">
                                  <p:stCondLst>
                                    <p:cond delay="0"/>
                                  </p:stCondLst>
                                  <p:childTnLst>
                                    <p:set>
                                      <p:cBhvr>
                                        <p:cTn id="30"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8" descr="A pink rectangular object with black border&#10;&#10;Description automatically generated"/>
          <p:cNvPicPr preferRelativeResize="0"/>
          <p:nvPr/>
        </p:nvPicPr>
        <p:blipFill rotWithShape="1">
          <a:blip r:embed="rId3">
            <a:alphaModFix/>
          </a:blip>
          <a:srcRect/>
          <a:stretch/>
        </p:blipFill>
        <p:spPr>
          <a:xfrm>
            <a:off x="0" y="1260"/>
            <a:ext cx="12194242" cy="6856740"/>
          </a:xfrm>
          <a:prstGeom prst="rect">
            <a:avLst/>
          </a:prstGeom>
          <a:noFill/>
          <a:ln>
            <a:noFill/>
          </a:ln>
        </p:spPr>
      </p:pic>
      <p:pic>
        <p:nvPicPr>
          <p:cNvPr id="196" name="Google Shape;196;p8" descr="A cartoon of a child with a sad expression&#10;&#10;Description automatically generated"/>
          <p:cNvPicPr preferRelativeResize="0"/>
          <p:nvPr/>
        </p:nvPicPr>
        <p:blipFill rotWithShape="1">
          <a:blip r:embed="rId4">
            <a:alphaModFix/>
          </a:blip>
          <a:srcRect/>
          <a:stretch/>
        </p:blipFill>
        <p:spPr>
          <a:xfrm>
            <a:off x="0" y="1259"/>
            <a:ext cx="12192000" cy="6855479"/>
          </a:xfrm>
          <a:prstGeom prst="rect">
            <a:avLst/>
          </a:prstGeom>
          <a:noFill/>
          <a:ln>
            <a:noFill/>
          </a:ln>
        </p:spPr>
      </p:pic>
      <p:pic>
        <p:nvPicPr>
          <p:cNvPr id="197" name="Google Shape;197;p8" descr="Cartoon of a child and a child&#10;&#10;Description automatically generated"/>
          <p:cNvPicPr preferRelativeResize="0"/>
          <p:nvPr/>
        </p:nvPicPr>
        <p:blipFill rotWithShape="1">
          <a:blip r:embed="rId5">
            <a:alphaModFix/>
          </a:blip>
          <a:srcRect/>
          <a:stretch/>
        </p:blipFill>
        <p:spPr>
          <a:xfrm>
            <a:off x="0" y="1260"/>
            <a:ext cx="12194242" cy="6856740"/>
          </a:xfrm>
          <a:prstGeom prst="rect">
            <a:avLst/>
          </a:prstGeom>
          <a:noFill/>
          <a:ln>
            <a:noFill/>
          </a:ln>
        </p:spPr>
      </p:pic>
      <p:pic>
        <p:nvPicPr>
          <p:cNvPr id="198" name="Google Shape;198;p8" descr="A group of white rectangular objects with black text&#10;&#10;Description automatically generated"/>
          <p:cNvPicPr preferRelativeResize="0"/>
          <p:nvPr/>
        </p:nvPicPr>
        <p:blipFill rotWithShape="1">
          <a:blip r:embed="rId6">
            <a:alphaModFix/>
          </a:blip>
          <a:srcRect l="1544" t="28810" r="76511" b="38438"/>
          <a:stretch/>
        </p:blipFill>
        <p:spPr>
          <a:xfrm>
            <a:off x="188258" y="1976718"/>
            <a:ext cx="2675966" cy="2245658"/>
          </a:xfrm>
          <a:prstGeom prst="rect">
            <a:avLst/>
          </a:prstGeom>
          <a:noFill/>
          <a:ln>
            <a:noFill/>
          </a:ln>
        </p:spPr>
      </p:pic>
      <p:pic>
        <p:nvPicPr>
          <p:cNvPr id="199" name="Google Shape;199;p8" descr="A black background with white speech bubbles&#10;&#10;Description automatically generated"/>
          <p:cNvPicPr preferRelativeResize="0"/>
          <p:nvPr/>
        </p:nvPicPr>
        <p:blipFill rotWithShape="1">
          <a:blip r:embed="rId7">
            <a:alphaModFix/>
          </a:blip>
          <a:srcRect l="20291" t="11160" r="57764" b="58442"/>
          <a:stretch/>
        </p:blipFill>
        <p:spPr>
          <a:xfrm>
            <a:off x="2474258" y="766482"/>
            <a:ext cx="2675965" cy="2084294"/>
          </a:xfrm>
          <a:prstGeom prst="rect">
            <a:avLst/>
          </a:prstGeom>
          <a:noFill/>
          <a:ln>
            <a:noFill/>
          </a:ln>
        </p:spPr>
      </p:pic>
      <p:pic>
        <p:nvPicPr>
          <p:cNvPr id="200" name="Google Shape;200;p8" descr="A group of white rectangular objects with black text&#10;&#10;Description automatically generated"/>
          <p:cNvPicPr preferRelativeResize="0"/>
          <p:nvPr/>
        </p:nvPicPr>
        <p:blipFill rotWithShape="1">
          <a:blip r:embed="rId6">
            <a:alphaModFix/>
          </a:blip>
          <a:srcRect l="39037" t="31163" r="39019" b="38438"/>
          <a:stretch/>
        </p:blipFill>
        <p:spPr>
          <a:xfrm>
            <a:off x="7046258" y="886876"/>
            <a:ext cx="2675962" cy="2084294"/>
          </a:xfrm>
          <a:prstGeom prst="rect">
            <a:avLst/>
          </a:prstGeom>
          <a:noFill/>
          <a:ln>
            <a:noFill/>
          </a:ln>
        </p:spPr>
      </p:pic>
      <p:pic>
        <p:nvPicPr>
          <p:cNvPr id="201" name="Google Shape;201;p8" descr="A black background with white speech bubbles&#10;&#10;Description automatically generated"/>
          <p:cNvPicPr preferRelativeResize="0"/>
          <p:nvPr/>
        </p:nvPicPr>
        <p:blipFill rotWithShape="1">
          <a:blip r:embed="rId7">
            <a:alphaModFix/>
          </a:blip>
          <a:srcRect l="57747" t="12550" r="20307" b="57052"/>
          <a:stretch/>
        </p:blipFill>
        <p:spPr>
          <a:xfrm>
            <a:off x="4755777" y="2083663"/>
            <a:ext cx="2675964" cy="2084294"/>
          </a:xfrm>
          <a:prstGeom prst="rect">
            <a:avLst/>
          </a:prstGeom>
          <a:noFill/>
          <a:ln>
            <a:noFill/>
          </a:ln>
        </p:spPr>
      </p:pic>
      <p:pic>
        <p:nvPicPr>
          <p:cNvPr id="202" name="Google Shape;202;p8" descr="A group of white rectangular objects with black text&#10;&#10;Description automatically generated"/>
          <p:cNvPicPr preferRelativeResize="0"/>
          <p:nvPr/>
        </p:nvPicPr>
        <p:blipFill rotWithShape="1">
          <a:blip r:embed="rId6">
            <a:alphaModFix/>
          </a:blip>
          <a:srcRect l="76492" t="28810" r="1562" b="38438"/>
          <a:stretch/>
        </p:blipFill>
        <p:spPr>
          <a:xfrm>
            <a:off x="9327776" y="1976718"/>
            <a:ext cx="2675966" cy="22456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1000"/>
                                        <p:tgtEl>
                                          <p:spTgt spid="19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99"/>
                                        </p:tgtEl>
                                        <p:attrNameLst>
                                          <p:attrName>style.visibility</p:attrName>
                                        </p:attrNameLst>
                                      </p:cBhvr>
                                      <p:to>
                                        <p:strVal val="visible"/>
                                      </p:to>
                                    </p:set>
                                    <p:animEffect transition="in" filter="fade">
                                      <p:cBhvr>
                                        <p:cTn id="11" dur="1000"/>
                                        <p:tgtEl>
                                          <p:spTgt spid="19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01"/>
                                        </p:tgtEl>
                                        <p:attrNameLst>
                                          <p:attrName>style.visibility</p:attrName>
                                        </p:attrNameLst>
                                      </p:cBhvr>
                                      <p:to>
                                        <p:strVal val="visible"/>
                                      </p:to>
                                    </p:set>
                                    <p:animEffect transition="in" filter="fade">
                                      <p:cBhvr>
                                        <p:cTn id="15" dur="1000"/>
                                        <p:tgtEl>
                                          <p:spTgt spid="201"/>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00"/>
                                        </p:tgtEl>
                                        <p:attrNameLst>
                                          <p:attrName>style.visibility</p:attrName>
                                        </p:attrNameLst>
                                      </p:cBhvr>
                                      <p:to>
                                        <p:strVal val="visible"/>
                                      </p:to>
                                    </p:set>
                                    <p:animEffect transition="in" filter="fade">
                                      <p:cBhvr>
                                        <p:cTn id="19" dur="1000"/>
                                        <p:tgtEl>
                                          <p:spTgt spid="200"/>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02"/>
                                        </p:tgtEl>
                                        <p:attrNameLst>
                                          <p:attrName>style.visibility</p:attrName>
                                        </p:attrNameLst>
                                      </p:cBhvr>
                                      <p:to>
                                        <p:strVal val="visible"/>
                                      </p:to>
                                    </p:set>
                                    <p:animEffect transition="in" filter="fade">
                                      <p:cBhvr>
                                        <p:cTn id="23"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1148</Words>
  <Application>Microsoft Office PowerPoint</Application>
  <PresentationFormat>Widescreen</PresentationFormat>
  <Paragraphs>128</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Calibri</vt:lpstr>
      <vt:lpstr>Quattrocento Sans</vt:lpstr>
      <vt:lpstr>Arial</vt:lpstr>
      <vt:lpstr>Lexend Black</vt:lpstr>
      <vt:lpstr>Fira Sans</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IMOGEN MORRIS-LEY</dc:creator>
  <cp:lastModifiedBy>Leona Casey</cp:lastModifiedBy>
  <cp:revision>1</cp:revision>
  <dcterms:created xsi:type="dcterms:W3CDTF">2023-10-04T21:40:17Z</dcterms:created>
  <dcterms:modified xsi:type="dcterms:W3CDTF">2024-04-12T12:10:02Z</dcterms:modified>
</cp:coreProperties>
</file>